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20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73"/>
            <a:ext cx="7555445" cy="10595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E1DC8-954C-6BEA-2B10-087272CA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50" y="48773"/>
            <a:ext cx="1695450" cy="1106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E5A9E-5C54-8AB7-7B8F-E31D16B54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2" y="1"/>
            <a:ext cx="68580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" y="197640"/>
            <a:ext cx="7555445" cy="10406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6C4757-314F-7B6A-BADF-16B29F6A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1646186"/>
            <a:ext cx="2666999" cy="523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F1851-37D4-8A8A-F5B4-9E1F82D9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828"/>
          <a:stretch/>
        </p:blipFill>
        <p:spPr>
          <a:xfrm>
            <a:off x="1568450" y="2170041"/>
            <a:ext cx="533399" cy="52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0A7755-6EE6-0723-7383-3FC11EC9E7BB}"/>
              </a:ext>
            </a:extLst>
          </p:cNvPr>
          <p:cNvSpPr/>
          <p:nvPr/>
        </p:nvSpPr>
        <p:spPr>
          <a:xfrm>
            <a:off x="1492250" y="2070100"/>
            <a:ext cx="685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58BCF-C8B6-0154-D63D-477C036AB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250" y="197640"/>
            <a:ext cx="1610738" cy="723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72B3F-5854-025B-EF74-86DC8E8E6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3" y="9994900"/>
            <a:ext cx="3229266" cy="383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284D3-A88E-4249-7AC3-CE33DA263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7BDA91-FA33-506D-4169-9C788E4D6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" y="286539"/>
            <a:ext cx="7555445" cy="10406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EFEDAA-F360-0A5C-7611-AB6D30D73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FAAF6-DED4-BE6A-D60D-05B7D2402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97"/>
          <a:stretch/>
        </p:blipFill>
        <p:spPr>
          <a:xfrm>
            <a:off x="5569806" y="199706"/>
            <a:ext cx="1986694" cy="89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61744-DB65-8739-B0FE-829BC04FE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" y="286539"/>
            <a:ext cx="7555445" cy="10406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978AD8-40E0-50B5-5D9D-EAD22C8F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03D3B-BFAA-F7FE-E05A-8E198CB9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" y="286539"/>
            <a:ext cx="7555445" cy="10406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C5177-6D8C-7057-B8A3-B0C3D77FB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40551-1646-6D3C-8AEA-BB053D15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" y="286539"/>
            <a:ext cx="7555445" cy="10406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0AF19-E708-EA1F-F0C5-8757B7663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05D8F-6CD4-7DDC-46A3-E30085E4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" y="286539"/>
            <a:ext cx="7555445" cy="10406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E8DE25-57C8-164C-AEC6-4746A3615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2222499"/>
            <a:ext cx="1524000" cy="40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D6D17-C4AB-F303-02C0-DE0BD5BB7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2679700"/>
            <a:ext cx="152421" cy="35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D3500-0A12-E14C-91A7-955464C41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113" y="2627968"/>
            <a:ext cx="419158" cy="1524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D06B8F-E4EC-B9CA-9E3B-418D5CC0AF61}"/>
              </a:ext>
            </a:extLst>
          </p:cNvPr>
          <p:cNvSpPr/>
          <p:nvPr/>
        </p:nvSpPr>
        <p:spPr>
          <a:xfrm>
            <a:off x="1035050" y="2425233"/>
            <a:ext cx="1905000" cy="4674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B4754-080F-1D45-8D18-66C527F64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326324-64D1-E7C2-BBA3-EBD5C02C6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AAABFA-41E8-A08A-62C2-0292BDBBC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2650" y="5675925"/>
            <a:ext cx="1714644" cy="362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832353-3B81-91E6-FBCE-A9F48D4D7D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921" y="5519602"/>
            <a:ext cx="819264" cy="819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" y="286539"/>
            <a:ext cx="7555445" cy="10406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F80D1-94DD-06DF-5947-881B5EE5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" y="9809885"/>
            <a:ext cx="7517544" cy="892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25DBC-C09B-AD0F-AA76-4279F1A0E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49" y="-1"/>
            <a:ext cx="1200811" cy="892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2023-06-26T06:06:20Z</dcterms:created>
  <dcterms:modified xsi:type="dcterms:W3CDTF">2023-06-26T06:42:50Z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2023-06-26T00:00:00Z</vt:filetime>
  </property>
</Properties>
</file>