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media/image4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340" r:id="rId3"/>
    <p:sldId id="341" r:id="rId4"/>
    <p:sldId id="342" r:id="rId5"/>
    <p:sldId id="280" r:id="rId6"/>
    <p:sldId id="281" r:id="rId7"/>
    <p:sldId id="282" r:id="rId8"/>
    <p:sldId id="283" r:id="rId9"/>
    <p:sldId id="285" r:id="rId10"/>
    <p:sldId id="286" r:id="rId11"/>
    <p:sldId id="287" r:id="rId12"/>
    <p:sldId id="267" r:id="rId13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3579000" y="593364"/>
            <a:ext cx="1985999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Header</a:t>
            </a:r>
            <a:endParaRPr lang="en-IN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5715" y="1552575"/>
            <a:ext cx="5457825" cy="276999"/>
          </a:xfrm>
        </p:spPr>
        <p:txBody>
          <a:bodyPr/>
          <a:lstStyle/>
          <a:p>
            <a:pPr lvl="0"/>
            <a:r>
              <a:rPr lang="en-US" dirty="0"/>
              <a:t>Click to edit the text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7773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jpg"/><Relationship Id="rId4" Type="http://schemas.openxmlformats.org/officeDocument/2006/relationships/image" Target="../media/image20.png"/><Relationship Id="rId9" Type="http://schemas.openxmlformats.org/officeDocument/2006/relationships/image" Target="../media/image2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21" Type="http://schemas.openxmlformats.org/officeDocument/2006/relationships/image" Target="../media/image46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486400" y="2214561"/>
            <a:ext cx="31242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IN" sz="3600" spc="-4" dirty="0">
                <a:solidFill>
                  <a:schemeClr val="bg2"/>
                </a:solidFill>
              </a:rPr>
              <a:t>IT PARK BRIGADE</a:t>
            </a:r>
            <a:r>
              <a:rPr lang="en-IN" sz="3600" spc="-45" dirty="0">
                <a:solidFill>
                  <a:schemeClr val="bg2"/>
                </a:solidFill>
              </a:rPr>
              <a:t> </a:t>
            </a:r>
            <a:r>
              <a:rPr lang="en-IN" sz="3600" spc="-15" dirty="0">
                <a:solidFill>
                  <a:schemeClr val="bg2"/>
                </a:solidFill>
              </a:rPr>
              <a:t>IRV</a:t>
            </a:r>
            <a:endParaRPr sz="2400" dirty="0">
              <a:solidFill>
                <a:schemeClr val="bg2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23825" y="935354"/>
            <a:ext cx="5642610" cy="34823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/>
          <p:nvPr/>
        </p:nvSpPr>
        <p:spPr>
          <a:xfrm>
            <a:off x="6014085" y="1028700"/>
            <a:ext cx="1114425" cy="2266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object 7"/>
          <p:cNvSpPr/>
          <p:nvPr/>
        </p:nvSpPr>
        <p:spPr>
          <a:xfrm>
            <a:off x="7456169" y="870585"/>
            <a:ext cx="977265" cy="5429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" name="object 8"/>
          <p:cNvSpPr/>
          <p:nvPr/>
        </p:nvSpPr>
        <p:spPr>
          <a:xfrm>
            <a:off x="7345681" y="3630930"/>
            <a:ext cx="1394459" cy="3181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object 9"/>
          <p:cNvSpPr/>
          <p:nvPr/>
        </p:nvSpPr>
        <p:spPr>
          <a:xfrm>
            <a:off x="5977890" y="1863091"/>
            <a:ext cx="1112519" cy="2228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0" name="object 10"/>
          <p:cNvSpPr/>
          <p:nvPr/>
        </p:nvSpPr>
        <p:spPr>
          <a:xfrm>
            <a:off x="7503795" y="1609725"/>
            <a:ext cx="883919" cy="7296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1" name="object 11"/>
          <p:cNvSpPr/>
          <p:nvPr/>
        </p:nvSpPr>
        <p:spPr>
          <a:xfrm>
            <a:off x="6088380" y="3709034"/>
            <a:ext cx="1040130" cy="2952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12"/>
          <p:cNvSpPr/>
          <p:nvPr/>
        </p:nvSpPr>
        <p:spPr>
          <a:xfrm>
            <a:off x="6223635" y="2495551"/>
            <a:ext cx="691515" cy="69151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3" name="object 13"/>
          <p:cNvSpPr/>
          <p:nvPr/>
        </p:nvSpPr>
        <p:spPr>
          <a:xfrm>
            <a:off x="7503794" y="2613659"/>
            <a:ext cx="819150" cy="6629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631406" y="421004"/>
            <a:ext cx="2977039" cy="3173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4" dirty="0"/>
              <a:t>BRIGADE</a:t>
            </a:r>
            <a:r>
              <a:rPr spc="-45" dirty="0"/>
              <a:t> </a:t>
            </a:r>
            <a:r>
              <a:rPr spc="-15" dirty="0"/>
              <a:t>IRV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09802" y="2936343"/>
            <a:ext cx="906780" cy="685324"/>
            <a:chOff x="3479736" y="3915124"/>
            <a:chExt cx="1209040" cy="913765"/>
          </a:xfrm>
        </p:grpSpPr>
        <p:sp>
          <p:nvSpPr>
            <p:cNvPr id="3" name="object 3"/>
            <p:cNvSpPr/>
            <p:nvPr/>
          </p:nvSpPr>
          <p:spPr>
            <a:xfrm>
              <a:off x="3479736" y="4116419"/>
              <a:ext cx="511016" cy="51101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4" name="object 4"/>
            <p:cNvSpPr/>
            <p:nvPr/>
          </p:nvSpPr>
          <p:spPr>
            <a:xfrm>
              <a:off x="3627183" y="3915124"/>
              <a:ext cx="1061053" cy="91370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90514" y="2991493"/>
            <a:ext cx="906780" cy="685324"/>
            <a:chOff x="254019" y="3988657"/>
            <a:chExt cx="1209040" cy="913765"/>
          </a:xfrm>
        </p:grpSpPr>
        <p:sp>
          <p:nvSpPr>
            <p:cNvPr id="6" name="object 6"/>
            <p:cNvSpPr/>
            <p:nvPr/>
          </p:nvSpPr>
          <p:spPr>
            <a:xfrm>
              <a:off x="254019" y="4190047"/>
              <a:ext cx="511022" cy="51101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7" name="object 7"/>
            <p:cNvSpPr/>
            <p:nvPr/>
          </p:nvSpPr>
          <p:spPr>
            <a:xfrm>
              <a:off x="401437" y="3988657"/>
              <a:ext cx="1061126" cy="91370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484953" y="1550241"/>
            <a:ext cx="906780" cy="685324"/>
            <a:chOff x="3313271" y="2066988"/>
            <a:chExt cx="1209040" cy="913765"/>
          </a:xfrm>
        </p:grpSpPr>
        <p:sp>
          <p:nvSpPr>
            <p:cNvPr id="9" name="object 9"/>
            <p:cNvSpPr/>
            <p:nvPr/>
          </p:nvSpPr>
          <p:spPr>
            <a:xfrm>
              <a:off x="3313271" y="2268315"/>
              <a:ext cx="510984" cy="51101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0686" y="2066988"/>
              <a:ext cx="1061053" cy="91363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85504" y="1574840"/>
            <a:ext cx="906780" cy="685324"/>
            <a:chOff x="247338" y="2099786"/>
            <a:chExt cx="1209040" cy="913765"/>
          </a:xfrm>
        </p:grpSpPr>
        <p:sp>
          <p:nvSpPr>
            <p:cNvPr id="12" name="object 12"/>
            <p:cNvSpPr/>
            <p:nvPr/>
          </p:nvSpPr>
          <p:spPr>
            <a:xfrm>
              <a:off x="247338" y="2301081"/>
              <a:ext cx="511022" cy="51101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3" name="object 13"/>
            <p:cNvSpPr/>
            <p:nvPr/>
          </p:nvSpPr>
          <p:spPr>
            <a:xfrm>
              <a:off x="394757" y="2099786"/>
              <a:ext cx="1061075" cy="91370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339655" y="440292"/>
            <a:ext cx="2977039" cy="3173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4" dirty="0"/>
              <a:t>BRIGADE</a:t>
            </a:r>
            <a:r>
              <a:rPr spc="-45" dirty="0"/>
              <a:t> </a:t>
            </a:r>
            <a:r>
              <a:rPr spc="-15" dirty="0"/>
              <a:t>IRV</a:t>
            </a:r>
          </a:p>
        </p:txBody>
      </p:sp>
      <p:grpSp>
        <p:nvGrpSpPr>
          <p:cNvPr id="18" name="object 18"/>
          <p:cNvGrpSpPr/>
          <p:nvPr/>
        </p:nvGrpSpPr>
        <p:grpSpPr>
          <a:xfrm>
            <a:off x="2889885" y="3034666"/>
            <a:ext cx="450056" cy="450056"/>
            <a:chOff x="3853179" y="4046220"/>
            <a:chExt cx="600075" cy="600075"/>
          </a:xfrm>
        </p:grpSpPr>
        <p:sp>
          <p:nvSpPr>
            <p:cNvPr id="19" name="object 19"/>
            <p:cNvSpPr/>
            <p:nvPr/>
          </p:nvSpPr>
          <p:spPr>
            <a:xfrm>
              <a:off x="3853179" y="4046220"/>
              <a:ext cx="599694" cy="59969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0" name="object 20"/>
            <p:cNvSpPr/>
            <p:nvPr/>
          </p:nvSpPr>
          <p:spPr>
            <a:xfrm>
              <a:off x="3906519" y="4061460"/>
              <a:ext cx="495300" cy="4953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672716" y="1657351"/>
            <a:ext cx="526256" cy="526256"/>
            <a:chOff x="3563620" y="2209800"/>
            <a:chExt cx="701675" cy="701675"/>
          </a:xfrm>
        </p:grpSpPr>
        <p:sp>
          <p:nvSpPr>
            <p:cNvPr id="22" name="object 22"/>
            <p:cNvSpPr/>
            <p:nvPr/>
          </p:nvSpPr>
          <p:spPr>
            <a:xfrm>
              <a:off x="3563620" y="2209800"/>
              <a:ext cx="701294" cy="70129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3" name="object 23"/>
            <p:cNvSpPr/>
            <p:nvPr/>
          </p:nvSpPr>
          <p:spPr>
            <a:xfrm>
              <a:off x="3616960" y="2225040"/>
              <a:ext cx="596900" cy="5969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81001" y="3078481"/>
            <a:ext cx="526256" cy="524351"/>
            <a:chOff x="508000" y="4104640"/>
            <a:chExt cx="701675" cy="699135"/>
          </a:xfrm>
        </p:grpSpPr>
        <p:sp>
          <p:nvSpPr>
            <p:cNvPr id="25" name="object 25"/>
            <p:cNvSpPr/>
            <p:nvPr/>
          </p:nvSpPr>
          <p:spPr>
            <a:xfrm>
              <a:off x="508000" y="4104640"/>
              <a:ext cx="701294" cy="69875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6" name="object 26"/>
            <p:cNvSpPr/>
            <p:nvPr/>
          </p:nvSpPr>
          <p:spPr>
            <a:xfrm>
              <a:off x="561339" y="4119880"/>
              <a:ext cx="596900" cy="59436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390526" y="1716405"/>
            <a:ext cx="501491" cy="503396"/>
            <a:chOff x="520700" y="2288539"/>
            <a:chExt cx="668655" cy="671195"/>
          </a:xfrm>
        </p:grpSpPr>
        <p:sp>
          <p:nvSpPr>
            <p:cNvPr id="28" name="object 28"/>
            <p:cNvSpPr/>
            <p:nvPr/>
          </p:nvSpPr>
          <p:spPr>
            <a:xfrm>
              <a:off x="520700" y="2288539"/>
              <a:ext cx="668274" cy="670813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9" name="object 29"/>
            <p:cNvSpPr/>
            <p:nvPr/>
          </p:nvSpPr>
          <p:spPr>
            <a:xfrm>
              <a:off x="574039" y="2303779"/>
              <a:ext cx="563879" cy="56642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257776" y="1793082"/>
            <a:ext cx="815340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8" dirty="0">
                <a:solidFill>
                  <a:srgbClr val="18617E"/>
                </a:solidFill>
                <a:latin typeface="Carlito"/>
                <a:cs typeface="Carlito"/>
              </a:rPr>
              <a:t>White</a:t>
            </a:r>
            <a:r>
              <a:rPr sz="1350" spc="-30" dirty="0">
                <a:solidFill>
                  <a:srgbClr val="18617E"/>
                </a:solidFill>
                <a:latin typeface="Carlito"/>
                <a:cs typeface="Carlito"/>
              </a:rPr>
              <a:t> </a:t>
            </a:r>
            <a:r>
              <a:rPr sz="1350" spc="-4" dirty="0">
                <a:solidFill>
                  <a:srgbClr val="18617E"/>
                </a:solidFill>
                <a:latin typeface="Carlito"/>
                <a:cs typeface="Carlito"/>
              </a:rPr>
              <a:t>Field</a:t>
            </a:r>
            <a:endParaRPr sz="1350">
              <a:latin typeface="Carlito"/>
              <a:cs typeface="Carlito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59858" y="3204448"/>
            <a:ext cx="1203008" cy="4251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en-IN" sz="1350" spc="-4" dirty="0">
                <a:solidFill>
                  <a:srgbClr val="18617E"/>
                </a:solidFill>
                <a:latin typeface="Carlito"/>
                <a:cs typeface="Carlito"/>
              </a:rPr>
              <a:t>15</a:t>
            </a:r>
            <a:r>
              <a:rPr sz="1350" spc="-4" dirty="0">
                <a:solidFill>
                  <a:srgbClr val="18617E"/>
                </a:solidFill>
                <a:latin typeface="Carlito"/>
                <a:cs typeface="Carlito"/>
              </a:rPr>
              <a:t>,000</a:t>
            </a:r>
            <a:r>
              <a:rPr sz="1350" spc="-49" dirty="0">
                <a:solidFill>
                  <a:srgbClr val="18617E"/>
                </a:solidFill>
                <a:latin typeface="Carlito"/>
                <a:cs typeface="Carlito"/>
              </a:rPr>
              <a:t> </a:t>
            </a:r>
            <a:r>
              <a:rPr sz="1350" spc="-4" dirty="0">
                <a:solidFill>
                  <a:srgbClr val="18617E"/>
                </a:solidFill>
                <a:latin typeface="Carlito"/>
                <a:cs typeface="Carlito"/>
              </a:rPr>
              <a:t>Employees</a:t>
            </a:r>
            <a:endParaRPr sz="1350" dirty="0">
              <a:latin typeface="Carlito"/>
              <a:cs typeface="Carlito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42334" y="1768316"/>
            <a:ext cx="1183958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dirty="0">
                <a:solidFill>
                  <a:srgbClr val="18617E"/>
                </a:solidFill>
                <a:latin typeface="Carlito"/>
                <a:cs typeface="Carlito"/>
              </a:rPr>
              <a:t>1 </a:t>
            </a:r>
            <a:r>
              <a:rPr sz="1350" spc="-4" dirty="0">
                <a:solidFill>
                  <a:srgbClr val="18617E"/>
                </a:solidFill>
                <a:latin typeface="Carlito"/>
                <a:cs typeface="Carlito"/>
              </a:rPr>
              <a:t>Building</a:t>
            </a:r>
            <a:r>
              <a:rPr sz="1350" spc="-53" dirty="0">
                <a:solidFill>
                  <a:srgbClr val="18617E"/>
                </a:solidFill>
                <a:latin typeface="Carlito"/>
                <a:cs typeface="Carlito"/>
              </a:rPr>
              <a:t> </a:t>
            </a:r>
            <a:r>
              <a:rPr sz="1350" spc="-4" dirty="0">
                <a:solidFill>
                  <a:srgbClr val="18617E"/>
                </a:solidFill>
                <a:latin typeface="Carlito"/>
                <a:cs typeface="Carlito"/>
              </a:rPr>
              <a:t>Blocks</a:t>
            </a:r>
            <a:endParaRPr sz="1350">
              <a:latin typeface="Carlito"/>
              <a:cs typeface="Carlito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548252" y="3170206"/>
            <a:ext cx="966788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dirty="0">
                <a:solidFill>
                  <a:srgbClr val="18617E"/>
                </a:solidFill>
                <a:latin typeface="Carlito"/>
                <a:cs typeface="Carlito"/>
              </a:rPr>
              <a:t>5,40,000</a:t>
            </a:r>
            <a:r>
              <a:rPr sz="1350" spc="-68" dirty="0">
                <a:solidFill>
                  <a:srgbClr val="18617E"/>
                </a:solidFill>
                <a:latin typeface="Carlito"/>
                <a:cs typeface="Carlito"/>
              </a:rPr>
              <a:t> </a:t>
            </a:r>
            <a:r>
              <a:rPr sz="1350" spc="-8" dirty="0">
                <a:solidFill>
                  <a:srgbClr val="18617E"/>
                </a:solidFill>
                <a:latin typeface="Carlito"/>
                <a:cs typeface="Carlito"/>
              </a:rPr>
              <a:t>SFM</a:t>
            </a:r>
            <a:endParaRPr sz="1350">
              <a:latin typeface="Carlito"/>
              <a:cs typeface="Carlito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729162" y="1163002"/>
            <a:ext cx="16193" cy="3101816"/>
          </a:xfrm>
          <a:custGeom>
            <a:avLst/>
            <a:gdLst/>
            <a:ahLst/>
            <a:cxnLst/>
            <a:rect l="l" t="t" r="r" b="b"/>
            <a:pathLst>
              <a:path w="21589" h="4135754">
                <a:moveTo>
                  <a:pt x="21209" y="0"/>
                </a:moveTo>
                <a:lnTo>
                  <a:pt x="0" y="4135208"/>
                </a:lnTo>
              </a:path>
            </a:pathLst>
          </a:custGeom>
          <a:ln w="6350">
            <a:solidFill>
              <a:srgbClr val="18617E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grpSp>
        <p:nvGrpSpPr>
          <p:cNvPr id="38" name="object 38"/>
          <p:cNvGrpSpPr/>
          <p:nvPr/>
        </p:nvGrpSpPr>
        <p:grpSpPr>
          <a:xfrm>
            <a:off x="6257496" y="2119050"/>
            <a:ext cx="906304" cy="689133"/>
            <a:chOff x="8343328" y="2825400"/>
            <a:chExt cx="1208405" cy="918844"/>
          </a:xfrm>
        </p:grpSpPr>
        <p:sp>
          <p:nvSpPr>
            <p:cNvPr id="39" name="object 39"/>
            <p:cNvSpPr/>
            <p:nvPr/>
          </p:nvSpPr>
          <p:spPr>
            <a:xfrm>
              <a:off x="8343328" y="3027870"/>
              <a:ext cx="513714" cy="513715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40" name="object 40"/>
            <p:cNvSpPr/>
            <p:nvPr/>
          </p:nvSpPr>
          <p:spPr>
            <a:xfrm>
              <a:off x="8487981" y="2825400"/>
              <a:ext cx="1063371" cy="918622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41" name="object 41"/>
            <p:cNvSpPr/>
            <p:nvPr/>
          </p:nvSpPr>
          <p:spPr>
            <a:xfrm>
              <a:off x="8628380" y="2997200"/>
              <a:ext cx="724153" cy="698754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42" name="object 42"/>
            <p:cNvSpPr/>
            <p:nvPr/>
          </p:nvSpPr>
          <p:spPr>
            <a:xfrm>
              <a:off x="8681720" y="3012440"/>
              <a:ext cx="619759" cy="594360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229988" y="2247471"/>
            <a:ext cx="2120741" cy="78290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b="1" spc="-4" dirty="0">
                <a:solidFill>
                  <a:srgbClr val="D70E79"/>
                </a:solidFill>
                <a:latin typeface="Carlito"/>
                <a:cs typeface="Carlito"/>
              </a:rPr>
              <a:t>DOOH</a:t>
            </a:r>
            <a:endParaRPr>
              <a:latin typeface="Carlito"/>
              <a:cs typeface="Carlito"/>
            </a:endParaRPr>
          </a:p>
          <a:p>
            <a:pPr>
              <a:spcBef>
                <a:spcPts val="8"/>
              </a:spcBef>
            </a:pPr>
            <a:endParaRPr sz="1875">
              <a:latin typeface="Carlito"/>
              <a:cs typeface="Carlito"/>
            </a:endParaRPr>
          </a:p>
          <a:p>
            <a:pPr marL="821055">
              <a:spcBef>
                <a:spcPts val="4"/>
              </a:spcBef>
            </a:pPr>
            <a:r>
              <a:rPr sz="1350" spc="-8" dirty="0">
                <a:solidFill>
                  <a:srgbClr val="18617E"/>
                </a:solidFill>
                <a:latin typeface="Carlito"/>
                <a:cs typeface="Carlito"/>
              </a:rPr>
              <a:t>Free Standing</a:t>
            </a:r>
            <a:r>
              <a:rPr sz="1350" spc="-11" dirty="0">
                <a:solidFill>
                  <a:srgbClr val="18617E"/>
                </a:solidFill>
                <a:latin typeface="Carlito"/>
                <a:cs typeface="Carlito"/>
              </a:rPr>
              <a:t> </a:t>
            </a:r>
            <a:r>
              <a:rPr sz="1350" dirty="0">
                <a:solidFill>
                  <a:srgbClr val="18617E"/>
                </a:solidFill>
                <a:latin typeface="Carlito"/>
                <a:cs typeface="Carlito"/>
              </a:rPr>
              <a:t>Unit</a:t>
            </a:r>
            <a:endParaRPr sz="135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86000" y="386027"/>
            <a:ext cx="1985999" cy="3173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4" dirty="0"/>
              <a:t>BRIGADE</a:t>
            </a:r>
            <a:r>
              <a:rPr spc="-45" dirty="0"/>
              <a:t> </a:t>
            </a:r>
            <a:r>
              <a:rPr spc="-15" dirty="0"/>
              <a:t>IRV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425830"/>
              </p:ext>
            </p:extLst>
          </p:nvPr>
        </p:nvGraphicFramePr>
        <p:xfrm>
          <a:off x="207025" y="1878235"/>
          <a:ext cx="3572828" cy="16327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0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2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144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Type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of the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spc="-10" dirty="0">
                          <a:latin typeface="Carlito"/>
                          <a:cs typeface="Carlito"/>
                        </a:rPr>
                        <a:t>Free Standing</a:t>
                      </a:r>
                      <a:r>
                        <a:rPr sz="1400" spc="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dirty="0">
                          <a:latin typeface="Carlito"/>
                          <a:cs typeface="Carlito"/>
                        </a:rPr>
                        <a:t>Unit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004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Location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10191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150"/>
                        </a:lnSpc>
                      </a:pPr>
                      <a:r>
                        <a:rPr sz="1400" spc="-10" dirty="0">
                          <a:latin typeface="Carlito"/>
                          <a:cs typeface="Carlito"/>
                        </a:rPr>
                        <a:t>Office</a:t>
                      </a:r>
                      <a:r>
                        <a:rPr sz="1400" spc="-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400" spc="-10" dirty="0">
                          <a:latin typeface="Carlito"/>
                          <a:cs typeface="Carlito"/>
                        </a:rPr>
                        <a:t>Lobby/Elevator</a:t>
                      </a:r>
                      <a:endParaRPr sz="1400">
                        <a:latin typeface="Carlito"/>
                        <a:cs typeface="Carlito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rlito"/>
                          <a:cs typeface="Carlito"/>
                        </a:rPr>
                        <a:t>lobby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9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400" b="1" spc="-4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Total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No. of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Media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lang="en-IN" sz="1400" dirty="0">
                          <a:latin typeface="Carlito"/>
                          <a:cs typeface="Carlito"/>
                        </a:rPr>
                        <a:t>4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7286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905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Dimension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- W X H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(Feet)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8429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61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IN" sz="1400" dirty="0">
                          <a:latin typeface="Carlito"/>
                          <a:cs typeface="Carlito"/>
                        </a:rPr>
                        <a:t>3</a:t>
                      </a:r>
                      <a:r>
                        <a:rPr sz="1400" dirty="0">
                          <a:latin typeface="Carlito"/>
                          <a:cs typeface="Carlito"/>
                        </a:rPr>
                        <a:t>*</a:t>
                      </a:r>
                      <a:r>
                        <a:rPr lang="en-IN" sz="1400" dirty="0">
                          <a:latin typeface="Carlito"/>
                          <a:cs typeface="Carlito"/>
                        </a:rPr>
                        <a:t>7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84296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E3DE256-97B8-D598-902F-F58DEA21AF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681" y="693897"/>
            <a:ext cx="4979194" cy="37343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93DD5D-C9D9-7369-A181-75C64D453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179" y="0"/>
            <a:ext cx="8319643" cy="467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604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88DD3C-9558-52B0-1B41-D220E2939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7" y="0"/>
            <a:ext cx="8319643" cy="467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971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CFB5AF-52B3-7C18-06A8-4CA15AACB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0"/>
            <a:ext cx="83312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257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DFE538-54E3-5932-20E0-A928D0967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75" y="0"/>
            <a:ext cx="8330651" cy="468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00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2464B4-B15C-3FCC-2E3B-487BEC42F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02" y="0"/>
            <a:ext cx="8331596" cy="468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912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10D967-149C-8A2F-BB4B-2A7B6A7E5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0"/>
            <a:ext cx="83312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347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0FF15A-9A49-6676-0224-B72FC7DA6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036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</TotalTime>
  <Words>57</Words>
  <Application>Microsoft Office PowerPoint</Application>
  <PresentationFormat>On-screen Show (16:9)</PresentationFormat>
  <Paragraphs>21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Carlito</vt:lpstr>
      <vt:lpstr>Trebuchet MS</vt:lpstr>
      <vt:lpstr>Office Theme</vt:lpstr>
      <vt:lpstr>PowerPoint Presentation</vt:lpstr>
      <vt:lpstr>BRIGADE IRV</vt:lpstr>
      <vt:lpstr>BRIGADE IRV</vt:lpstr>
      <vt:lpstr>BRIGADE IRV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12</cp:revision>
  <dcterms:created xsi:type="dcterms:W3CDTF">2022-12-23T06:02:50Z</dcterms:created>
  <dcterms:modified xsi:type="dcterms:W3CDTF">2023-01-18T07:09:03Z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