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69" r:id="rId3"/>
    <p:sldId id="320" r:id="rId4"/>
    <p:sldId id="267" r:id="rId5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7979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6544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579000" y="593364"/>
            <a:ext cx="1985999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Header</a:t>
            </a:r>
            <a:endParaRPr lang="en-IN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5715" y="1552575"/>
            <a:ext cx="5457825" cy="276999"/>
          </a:xfrm>
        </p:spPr>
        <p:txBody>
          <a:bodyPr/>
          <a:lstStyle/>
          <a:p>
            <a:pPr lvl="0"/>
            <a:r>
              <a:rPr lang="en-US" dirty="0"/>
              <a:t>Click to edit the text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87377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486400" y="2214561"/>
            <a:ext cx="31242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IN" sz="3200" spc="-23" dirty="0" err="1">
                <a:solidFill>
                  <a:schemeClr val="bg2"/>
                </a:solidFill>
              </a:rPr>
              <a:t>Exora</a:t>
            </a:r>
            <a:r>
              <a:rPr lang="en-IN" sz="3200" spc="-23" dirty="0">
                <a:solidFill>
                  <a:schemeClr val="bg2"/>
                </a:solidFill>
              </a:rPr>
              <a:t> Business Park</a:t>
            </a:r>
            <a:endParaRPr sz="2400" dirty="0">
              <a:solidFill>
                <a:schemeClr val="bg2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11"/>
          <p:cNvSpPr/>
          <p:nvPr/>
        </p:nvSpPr>
        <p:spPr>
          <a:xfrm>
            <a:off x="342900" y="4886325"/>
            <a:ext cx="1100138" cy="12144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defTabSz="685800">
              <a:lnSpc>
                <a:spcPts val="956"/>
              </a:lnSpc>
              <a:defRPr/>
            </a:pPr>
            <a:r>
              <a:rPr lang="en-US" sz="788" dirty="0">
                <a:solidFill>
                  <a:srgbClr val="FFFFFF"/>
                </a:solidFill>
                <a:latin typeface="Rubik Regular" pitchFamily="34" charset="0"/>
                <a:ea typeface="Rubik Regular" pitchFamily="34" charset="-122"/>
                <a:cs typeface="Rubik Regular" pitchFamily="34" charset="-120"/>
              </a:rPr>
              <a:t>www.themediaant.com</a:t>
            </a:r>
            <a:endParaRPr lang="en-US" sz="788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FA0E33-A821-A863-15A2-B90B887AB6E8}"/>
              </a:ext>
            </a:extLst>
          </p:cNvPr>
          <p:cNvSpPr txBox="1"/>
          <p:nvPr/>
        </p:nvSpPr>
        <p:spPr>
          <a:xfrm>
            <a:off x="2484120" y="209550"/>
            <a:ext cx="37239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IN" sz="1350" b="1" dirty="0">
                <a:solidFill>
                  <a:prstClr val="black"/>
                </a:solidFill>
                <a:latin typeface="Calibri"/>
              </a:rPr>
              <a:t>Kiosk Setup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F65B8A-925F-8305-51BD-BE136EF06DCD}"/>
              </a:ext>
            </a:extLst>
          </p:cNvPr>
          <p:cNvSpPr txBox="1"/>
          <p:nvPr/>
        </p:nvSpPr>
        <p:spPr>
          <a:xfrm>
            <a:off x="3076901" y="4179183"/>
            <a:ext cx="243078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IN" sz="1350" b="1" dirty="0">
                <a:solidFill>
                  <a:prstClr val="black"/>
                </a:solidFill>
                <a:latin typeface="Calibri"/>
              </a:rPr>
              <a:t>Dimension: 10*10 (W x H).Ft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CA9E7D7-D9B0-5C86-D95A-53C89ABE9D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920" y="544443"/>
            <a:ext cx="4846320" cy="363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182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11"/>
          <p:cNvSpPr/>
          <p:nvPr/>
        </p:nvSpPr>
        <p:spPr>
          <a:xfrm>
            <a:off x="342900" y="4886325"/>
            <a:ext cx="1100138" cy="12144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defTabSz="685800">
              <a:lnSpc>
                <a:spcPts val="956"/>
              </a:lnSpc>
              <a:defRPr/>
            </a:pPr>
            <a:r>
              <a:rPr lang="en-US" sz="788" dirty="0">
                <a:solidFill>
                  <a:srgbClr val="FFFFFF"/>
                </a:solidFill>
                <a:latin typeface="Rubik Regular" pitchFamily="34" charset="0"/>
                <a:ea typeface="Rubik Regular" pitchFamily="34" charset="-122"/>
                <a:cs typeface="Rubik Regular" pitchFamily="34" charset="-120"/>
              </a:rPr>
              <a:t>www.themediaant.com</a:t>
            </a:r>
            <a:endParaRPr lang="en-US" sz="788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D3EE44B-A2B0-C780-9A31-4D6B5F6162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55" y="778610"/>
            <a:ext cx="6860630" cy="316875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60E64B3-AD84-F0EA-79A8-CB2764C5B613}"/>
              </a:ext>
            </a:extLst>
          </p:cNvPr>
          <p:cNvSpPr txBox="1"/>
          <p:nvPr/>
        </p:nvSpPr>
        <p:spPr>
          <a:xfrm>
            <a:off x="2584309" y="291636"/>
            <a:ext cx="37239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IN" sz="1350" b="1" dirty="0">
                <a:solidFill>
                  <a:prstClr val="black"/>
                </a:solidFill>
                <a:latin typeface="Calibri"/>
              </a:rPr>
              <a:t>Kiosk Setup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72757C-7591-F50B-C021-D1B040E5E6E9}"/>
              </a:ext>
            </a:extLst>
          </p:cNvPr>
          <p:cNvSpPr txBox="1"/>
          <p:nvPr/>
        </p:nvSpPr>
        <p:spPr>
          <a:xfrm>
            <a:off x="3230879" y="4090313"/>
            <a:ext cx="243078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IN" sz="1350" b="1" dirty="0">
                <a:solidFill>
                  <a:prstClr val="black"/>
                </a:solidFill>
                <a:latin typeface="Calibri"/>
              </a:rPr>
              <a:t>Dimension: 10*10 (W x H).Ft</a:t>
            </a:r>
          </a:p>
        </p:txBody>
      </p:sp>
    </p:spTree>
    <p:extLst>
      <p:ext uri="{BB962C8B-B14F-4D97-AF65-F5344CB8AC3E}">
        <p14:creationId xmlns:p14="http://schemas.microsoft.com/office/powerpoint/2010/main" val="2743943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</TotalTime>
  <Words>39</Words>
  <Application>Microsoft Office PowerPoint</Application>
  <PresentationFormat>On-screen Show (16:9)</PresentationFormat>
  <Paragraphs>10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Rubik Regular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10</cp:revision>
  <dcterms:created xsi:type="dcterms:W3CDTF">2022-12-23T06:02:50Z</dcterms:created>
  <dcterms:modified xsi:type="dcterms:W3CDTF">2023-01-16T08:44:58Z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