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85" r:id="rId6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832103"/>
            <a:ext cx="12192000" cy="6026150"/>
          </a:xfrm>
          <a:custGeom>
            <a:avLst/>
            <a:gdLst/>
            <a:ahLst/>
            <a:cxnLst/>
            <a:rect l="l" t="t" r="r" b="b"/>
            <a:pathLst>
              <a:path w="12192000" h="6026150">
                <a:moveTo>
                  <a:pt x="0" y="6025895"/>
                </a:moveTo>
                <a:lnTo>
                  <a:pt x="12192000" y="6025895"/>
                </a:lnTo>
                <a:lnTo>
                  <a:pt x="12192000" y="0"/>
                </a:lnTo>
                <a:lnTo>
                  <a:pt x="0" y="0"/>
                </a:lnTo>
                <a:lnTo>
                  <a:pt x="0" y="6025895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2192000" cy="832485"/>
          </a:xfrm>
          <a:custGeom>
            <a:avLst/>
            <a:gdLst/>
            <a:ahLst/>
            <a:cxnLst/>
            <a:rect l="l" t="t" r="r" b="b"/>
            <a:pathLst>
              <a:path w="12192000" h="832485">
                <a:moveTo>
                  <a:pt x="0" y="832103"/>
                </a:moveTo>
                <a:lnTo>
                  <a:pt x="12192000" y="832103"/>
                </a:lnTo>
                <a:lnTo>
                  <a:pt x="12192000" y="0"/>
                </a:lnTo>
                <a:lnTo>
                  <a:pt x="0" y="0"/>
                </a:lnTo>
                <a:lnTo>
                  <a:pt x="0" y="832103"/>
                </a:lnTo>
                <a:close/>
              </a:path>
            </a:pathLst>
          </a:custGeom>
          <a:solidFill>
            <a:srgbClr val="171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832103"/>
            <a:ext cx="12192000" cy="6026150"/>
          </a:xfrm>
          <a:custGeom>
            <a:avLst/>
            <a:gdLst/>
            <a:ahLst/>
            <a:cxnLst/>
            <a:rect l="l" t="t" r="r" b="b"/>
            <a:pathLst>
              <a:path w="12192000" h="6026150">
                <a:moveTo>
                  <a:pt x="0" y="6025895"/>
                </a:moveTo>
                <a:lnTo>
                  <a:pt x="12192000" y="6025895"/>
                </a:lnTo>
                <a:lnTo>
                  <a:pt x="12192000" y="0"/>
                </a:lnTo>
                <a:lnTo>
                  <a:pt x="0" y="0"/>
                </a:lnTo>
                <a:lnTo>
                  <a:pt x="0" y="6025895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2192000" cy="832485"/>
          </a:xfrm>
          <a:custGeom>
            <a:avLst/>
            <a:gdLst/>
            <a:ahLst/>
            <a:cxnLst/>
            <a:rect l="l" t="t" r="r" b="b"/>
            <a:pathLst>
              <a:path w="12192000" h="832485">
                <a:moveTo>
                  <a:pt x="0" y="832103"/>
                </a:moveTo>
                <a:lnTo>
                  <a:pt x="12192000" y="832103"/>
                </a:lnTo>
                <a:lnTo>
                  <a:pt x="12192000" y="0"/>
                </a:lnTo>
                <a:lnTo>
                  <a:pt x="0" y="0"/>
                </a:lnTo>
                <a:lnTo>
                  <a:pt x="0" y="832103"/>
                </a:lnTo>
                <a:close/>
              </a:path>
            </a:pathLst>
          </a:custGeom>
          <a:solidFill>
            <a:srgbClr val="171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2185904" cy="5811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8288" y="28955"/>
            <a:ext cx="12173712" cy="6829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86833" y="0"/>
            <a:ext cx="4734560" cy="4260850"/>
          </a:xfrm>
          <a:custGeom>
            <a:avLst/>
            <a:gdLst/>
            <a:ahLst/>
            <a:cxnLst/>
            <a:rect l="l" t="t" r="r" b="b"/>
            <a:pathLst>
              <a:path w="4734560" h="4260850">
                <a:moveTo>
                  <a:pt x="4734136" y="4260723"/>
                </a:moveTo>
                <a:lnTo>
                  <a:pt x="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73923" y="0"/>
            <a:ext cx="4939665" cy="4440555"/>
          </a:xfrm>
          <a:custGeom>
            <a:avLst/>
            <a:gdLst/>
            <a:ahLst/>
            <a:cxnLst/>
            <a:rect l="l" t="t" r="r" b="b"/>
            <a:pathLst>
              <a:path w="4939665" h="4440555">
                <a:moveTo>
                  <a:pt x="4939272" y="4440428"/>
                </a:moveTo>
                <a:lnTo>
                  <a:pt x="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0" y="55321"/>
            <a:ext cx="4071620" cy="3664585"/>
          </a:xfrm>
          <a:custGeom>
            <a:avLst/>
            <a:gdLst/>
            <a:ahLst/>
            <a:cxnLst/>
            <a:rect l="l" t="t" r="r" b="b"/>
            <a:pathLst>
              <a:path w="4071620" h="3664585">
                <a:moveTo>
                  <a:pt x="4071112" y="3664000"/>
                </a:moveTo>
                <a:lnTo>
                  <a:pt x="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0" y="1324355"/>
            <a:ext cx="4866005" cy="4906645"/>
          </a:xfrm>
          <a:custGeom>
            <a:avLst/>
            <a:gdLst/>
            <a:ahLst/>
            <a:cxnLst/>
            <a:rect l="l" t="t" r="r" b="b"/>
            <a:pathLst>
              <a:path w="4866005" h="4906645">
                <a:moveTo>
                  <a:pt x="0" y="4906101"/>
                </a:moveTo>
                <a:lnTo>
                  <a:pt x="4865878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0" y="2779776"/>
            <a:ext cx="2914650" cy="2938780"/>
          </a:xfrm>
          <a:custGeom>
            <a:avLst/>
            <a:gdLst/>
            <a:ahLst/>
            <a:cxnLst/>
            <a:rect l="l" t="t" r="r" b="b"/>
            <a:pathLst>
              <a:path w="2914650" h="2938779">
                <a:moveTo>
                  <a:pt x="0" y="2938454"/>
                </a:moveTo>
                <a:lnTo>
                  <a:pt x="2914396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0" y="1333500"/>
            <a:ext cx="5343525" cy="5387975"/>
          </a:xfrm>
          <a:custGeom>
            <a:avLst/>
            <a:gdLst/>
            <a:ahLst/>
            <a:cxnLst/>
            <a:rect l="l" t="t" r="r" b="b"/>
            <a:pathLst>
              <a:path w="5343525" h="5387975">
                <a:moveTo>
                  <a:pt x="0" y="5387475"/>
                </a:moveTo>
                <a:lnTo>
                  <a:pt x="5343398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193280" y="1359408"/>
            <a:ext cx="4998720" cy="4497705"/>
          </a:xfrm>
          <a:custGeom>
            <a:avLst/>
            <a:gdLst/>
            <a:ahLst/>
            <a:cxnLst/>
            <a:rect l="l" t="t" r="r" b="b"/>
            <a:pathLst>
              <a:path w="4998720" h="4497705">
                <a:moveTo>
                  <a:pt x="0" y="0"/>
                </a:moveTo>
                <a:lnTo>
                  <a:pt x="4998720" y="4497175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6621780" y="1348739"/>
            <a:ext cx="5570220" cy="4974590"/>
          </a:xfrm>
          <a:custGeom>
            <a:avLst/>
            <a:gdLst/>
            <a:ahLst/>
            <a:cxnLst/>
            <a:rect l="l" t="t" r="r" b="b"/>
            <a:pathLst>
              <a:path w="5570220" h="4974590">
                <a:moveTo>
                  <a:pt x="0" y="0"/>
                </a:moveTo>
                <a:lnTo>
                  <a:pt x="5570220" y="4974124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9363456" y="2767583"/>
            <a:ext cx="2828925" cy="2563495"/>
          </a:xfrm>
          <a:custGeom>
            <a:avLst/>
            <a:gdLst/>
            <a:ahLst/>
            <a:cxnLst/>
            <a:rect l="l" t="t" r="r" b="b"/>
            <a:pathLst>
              <a:path w="2828925" h="2563495">
                <a:moveTo>
                  <a:pt x="0" y="0"/>
                </a:moveTo>
                <a:lnTo>
                  <a:pt x="2828544" y="2563261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6800088" y="3047"/>
            <a:ext cx="4855845" cy="4264025"/>
          </a:xfrm>
          <a:custGeom>
            <a:avLst/>
            <a:gdLst/>
            <a:ahLst/>
            <a:cxnLst/>
            <a:rect l="l" t="t" r="r" b="b"/>
            <a:pathLst>
              <a:path w="4855845" h="4264025">
                <a:moveTo>
                  <a:pt x="0" y="4263771"/>
                </a:moveTo>
                <a:lnTo>
                  <a:pt x="4855336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6013703" y="0"/>
            <a:ext cx="5056505" cy="4447540"/>
          </a:xfrm>
          <a:custGeom>
            <a:avLst/>
            <a:gdLst/>
            <a:ahLst/>
            <a:cxnLst/>
            <a:rect l="l" t="t" r="r" b="b"/>
            <a:pathLst>
              <a:path w="5056505" h="4447540">
                <a:moveTo>
                  <a:pt x="0" y="4447286"/>
                </a:moveTo>
                <a:lnTo>
                  <a:pt x="5056015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7950707" y="19692"/>
            <a:ext cx="4241800" cy="3705860"/>
          </a:xfrm>
          <a:custGeom>
            <a:avLst/>
            <a:gdLst/>
            <a:ahLst/>
            <a:cxnLst/>
            <a:rect l="l" t="t" r="r" b="b"/>
            <a:pathLst>
              <a:path w="4241800" h="3705860">
                <a:moveTo>
                  <a:pt x="0" y="3705471"/>
                </a:moveTo>
                <a:lnTo>
                  <a:pt x="4241291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4318412" y="959770"/>
            <a:ext cx="3418204" cy="3418204"/>
          </a:xfrm>
          <a:custGeom>
            <a:avLst/>
            <a:gdLst/>
            <a:ahLst/>
            <a:cxnLst/>
            <a:rect l="l" t="t" r="r" b="b"/>
            <a:pathLst>
              <a:path w="3418204" h="3418204">
                <a:moveTo>
                  <a:pt x="1808130" y="0"/>
                </a:moveTo>
                <a:lnTo>
                  <a:pt x="1762076" y="2513"/>
                </a:lnTo>
                <a:lnTo>
                  <a:pt x="1716469" y="10053"/>
                </a:lnTo>
                <a:lnTo>
                  <a:pt x="1671755" y="22620"/>
                </a:lnTo>
                <a:lnTo>
                  <a:pt x="1628380" y="40214"/>
                </a:lnTo>
                <a:lnTo>
                  <a:pt x="1586792" y="62835"/>
                </a:lnTo>
                <a:lnTo>
                  <a:pt x="1547436" y="90483"/>
                </a:lnTo>
                <a:lnTo>
                  <a:pt x="1510760" y="123158"/>
                </a:lnTo>
                <a:lnTo>
                  <a:pt x="123158" y="1510760"/>
                </a:lnTo>
                <a:lnTo>
                  <a:pt x="90483" y="1547436"/>
                </a:lnTo>
                <a:lnTo>
                  <a:pt x="62835" y="1586792"/>
                </a:lnTo>
                <a:lnTo>
                  <a:pt x="40214" y="1628380"/>
                </a:lnTo>
                <a:lnTo>
                  <a:pt x="22620" y="1671755"/>
                </a:lnTo>
                <a:lnTo>
                  <a:pt x="10053" y="1716469"/>
                </a:lnTo>
                <a:lnTo>
                  <a:pt x="2513" y="1762076"/>
                </a:lnTo>
                <a:lnTo>
                  <a:pt x="0" y="1808130"/>
                </a:lnTo>
                <a:lnTo>
                  <a:pt x="2513" y="1854184"/>
                </a:lnTo>
                <a:lnTo>
                  <a:pt x="10053" y="1899791"/>
                </a:lnTo>
                <a:lnTo>
                  <a:pt x="22620" y="1944505"/>
                </a:lnTo>
                <a:lnTo>
                  <a:pt x="40214" y="1987880"/>
                </a:lnTo>
                <a:lnTo>
                  <a:pt x="62835" y="2029468"/>
                </a:lnTo>
                <a:lnTo>
                  <a:pt x="90483" y="2068824"/>
                </a:lnTo>
                <a:lnTo>
                  <a:pt x="123158" y="2105501"/>
                </a:lnTo>
                <a:lnTo>
                  <a:pt x="1312513" y="3294856"/>
                </a:lnTo>
                <a:lnTo>
                  <a:pt x="1349189" y="3327530"/>
                </a:lnTo>
                <a:lnTo>
                  <a:pt x="1388545" y="3355178"/>
                </a:lnTo>
                <a:lnTo>
                  <a:pt x="1430133" y="3377799"/>
                </a:lnTo>
                <a:lnTo>
                  <a:pt x="1473508" y="3395393"/>
                </a:lnTo>
                <a:lnTo>
                  <a:pt x="1518222" y="3407960"/>
                </a:lnTo>
                <a:lnTo>
                  <a:pt x="1563829" y="3415501"/>
                </a:lnTo>
                <a:lnTo>
                  <a:pt x="1609883" y="3418014"/>
                </a:lnTo>
                <a:lnTo>
                  <a:pt x="1655937" y="3415501"/>
                </a:lnTo>
                <a:lnTo>
                  <a:pt x="1701544" y="3407960"/>
                </a:lnTo>
                <a:lnTo>
                  <a:pt x="1746258" y="3395393"/>
                </a:lnTo>
                <a:lnTo>
                  <a:pt x="1789633" y="3377799"/>
                </a:lnTo>
                <a:lnTo>
                  <a:pt x="1831221" y="3355178"/>
                </a:lnTo>
                <a:lnTo>
                  <a:pt x="1870577" y="3327530"/>
                </a:lnTo>
                <a:lnTo>
                  <a:pt x="1907254" y="3294856"/>
                </a:lnTo>
                <a:lnTo>
                  <a:pt x="3294856" y="1907254"/>
                </a:lnTo>
                <a:lnTo>
                  <a:pt x="3327530" y="1870579"/>
                </a:lnTo>
                <a:lnTo>
                  <a:pt x="3355178" y="1831228"/>
                </a:lnTo>
                <a:lnTo>
                  <a:pt x="3377799" y="1789647"/>
                </a:lnTo>
                <a:lnTo>
                  <a:pt x="3395393" y="1746281"/>
                </a:lnTo>
                <a:lnTo>
                  <a:pt x="3407960" y="1701576"/>
                </a:lnTo>
                <a:lnTo>
                  <a:pt x="3415501" y="1655977"/>
                </a:lnTo>
                <a:lnTo>
                  <a:pt x="3418014" y="1609931"/>
                </a:lnTo>
                <a:lnTo>
                  <a:pt x="3415501" y="1563883"/>
                </a:lnTo>
                <a:lnTo>
                  <a:pt x="3407960" y="1518278"/>
                </a:lnTo>
                <a:lnTo>
                  <a:pt x="3395393" y="1473564"/>
                </a:lnTo>
                <a:lnTo>
                  <a:pt x="3377799" y="1430184"/>
                </a:lnTo>
                <a:lnTo>
                  <a:pt x="3355178" y="1388585"/>
                </a:lnTo>
                <a:lnTo>
                  <a:pt x="3327530" y="1349213"/>
                </a:lnTo>
                <a:lnTo>
                  <a:pt x="3294856" y="1312513"/>
                </a:lnTo>
                <a:lnTo>
                  <a:pt x="2105501" y="123158"/>
                </a:lnTo>
                <a:lnTo>
                  <a:pt x="2068824" y="90483"/>
                </a:lnTo>
                <a:lnTo>
                  <a:pt x="2029468" y="62835"/>
                </a:lnTo>
                <a:lnTo>
                  <a:pt x="1987880" y="40214"/>
                </a:lnTo>
                <a:lnTo>
                  <a:pt x="1944505" y="22620"/>
                </a:lnTo>
                <a:lnTo>
                  <a:pt x="1899791" y="10053"/>
                </a:lnTo>
                <a:lnTo>
                  <a:pt x="1854184" y="2513"/>
                </a:lnTo>
                <a:lnTo>
                  <a:pt x="180813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4529328" y="2129027"/>
            <a:ext cx="2996183" cy="10789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4413916" y="1091342"/>
            <a:ext cx="3216275" cy="3216275"/>
          </a:xfrm>
          <a:custGeom>
            <a:avLst/>
            <a:gdLst/>
            <a:ahLst/>
            <a:cxnLst/>
            <a:rect l="l" t="t" r="r" b="b"/>
            <a:pathLst>
              <a:path w="3216275" h="3216275">
                <a:moveTo>
                  <a:pt x="1421479" y="115919"/>
                </a:moveTo>
                <a:lnTo>
                  <a:pt x="1455998" y="85165"/>
                </a:lnTo>
                <a:lnTo>
                  <a:pt x="1493036" y="59142"/>
                </a:lnTo>
                <a:lnTo>
                  <a:pt x="1532174" y="37851"/>
                </a:lnTo>
                <a:lnTo>
                  <a:pt x="1572989" y="21291"/>
                </a:lnTo>
                <a:lnTo>
                  <a:pt x="1615064" y="9462"/>
                </a:lnTo>
                <a:lnTo>
                  <a:pt x="1657976" y="2365"/>
                </a:lnTo>
                <a:lnTo>
                  <a:pt x="1701307" y="0"/>
                </a:lnTo>
                <a:lnTo>
                  <a:pt x="1744636" y="2365"/>
                </a:lnTo>
                <a:lnTo>
                  <a:pt x="1787543" y="9462"/>
                </a:lnTo>
                <a:lnTo>
                  <a:pt x="1829608" y="21291"/>
                </a:lnTo>
                <a:lnTo>
                  <a:pt x="1870410" y="37851"/>
                </a:lnTo>
                <a:lnTo>
                  <a:pt x="1909530" y="59142"/>
                </a:lnTo>
                <a:lnTo>
                  <a:pt x="1946547" y="85165"/>
                </a:lnTo>
                <a:lnTo>
                  <a:pt x="1981041" y="115919"/>
                </a:lnTo>
                <a:lnTo>
                  <a:pt x="3100165" y="1235043"/>
                </a:lnTo>
                <a:lnTo>
                  <a:pt x="3130919" y="1269537"/>
                </a:lnTo>
                <a:lnTo>
                  <a:pt x="3156942" y="1306554"/>
                </a:lnTo>
                <a:lnTo>
                  <a:pt x="3178233" y="1345673"/>
                </a:lnTo>
                <a:lnTo>
                  <a:pt x="3194793" y="1386476"/>
                </a:lnTo>
                <a:lnTo>
                  <a:pt x="3206621" y="1428540"/>
                </a:lnTo>
                <a:lnTo>
                  <a:pt x="3213718" y="1471447"/>
                </a:lnTo>
                <a:lnTo>
                  <a:pt x="3216084" y="1514776"/>
                </a:lnTo>
                <a:lnTo>
                  <a:pt x="3213718" y="1558107"/>
                </a:lnTo>
                <a:lnTo>
                  <a:pt x="3206621" y="1601020"/>
                </a:lnTo>
                <a:lnTo>
                  <a:pt x="3194793" y="1643094"/>
                </a:lnTo>
                <a:lnTo>
                  <a:pt x="3178233" y="1683910"/>
                </a:lnTo>
                <a:lnTo>
                  <a:pt x="3156942" y="1723047"/>
                </a:lnTo>
                <a:lnTo>
                  <a:pt x="3130919" y="1760085"/>
                </a:lnTo>
                <a:lnTo>
                  <a:pt x="3100165" y="1794605"/>
                </a:lnTo>
                <a:lnTo>
                  <a:pt x="1794605" y="3100165"/>
                </a:lnTo>
                <a:lnTo>
                  <a:pt x="1760087" y="3130919"/>
                </a:lnTo>
                <a:lnTo>
                  <a:pt x="1723054" y="3156942"/>
                </a:lnTo>
                <a:lnTo>
                  <a:pt x="1683924" y="3178233"/>
                </a:lnTo>
                <a:lnTo>
                  <a:pt x="1643116" y="3194793"/>
                </a:lnTo>
                <a:lnTo>
                  <a:pt x="1601051" y="3206621"/>
                </a:lnTo>
                <a:lnTo>
                  <a:pt x="1558147" y="3213718"/>
                </a:lnTo>
                <a:lnTo>
                  <a:pt x="1514824" y="3216084"/>
                </a:lnTo>
                <a:lnTo>
                  <a:pt x="1471500" y="3213718"/>
                </a:lnTo>
                <a:lnTo>
                  <a:pt x="1428596" y="3206621"/>
                </a:lnTo>
                <a:lnTo>
                  <a:pt x="1386531" y="3194793"/>
                </a:lnTo>
                <a:lnTo>
                  <a:pt x="1345724" y="3178233"/>
                </a:lnTo>
                <a:lnTo>
                  <a:pt x="1306594" y="3156942"/>
                </a:lnTo>
                <a:lnTo>
                  <a:pt x="1269560" y="3130919"/>
                </a:lnTo>
                <a:lnTo>
                  <a:pt x="1235043" y="3100165"/>
                </a:lnTo>
                <a:lnTo>
                  <a:pt x="115919" y="1981041"/>
                </a:lnTo>
                <a:lnTo>
                  <a:pt x="85165" y="1946523"/>
                </a:lnTo>
                <a:lnTo>
                  <a:pt x="59142" y="1909490"/>
                </a:lnTo>
                <a:lnTo>
                  <a:pt x="37851" y="1870360"/>
                </a:lnTo>
                <a:lnTo>
                  <a:pt x="21291" y="1829552"/>
                </a:lnTo>
                <a:lnTo>
                  <a:pt x="9462" y="1787487"/>
                </a:lnTo>
                <a:lnTo>
                  <a:pt x="2365" y="1744583"/>
                </a:lnTo>
                <a:lnTo>
                  <a:pt x="0" y="1701260"/>
                </a:lnTo>
                <a:lnTo>
                  <a:pt x="2365" y="1657936"/>
                </a:lnTo>
                <a:lnTo>
                  <a:pt x="9462" y="1615032"/>
                </a:lnTo>
                <a:lnTo>
                  <a:pt x="21291" y="1572967"/>
                </a:lnTo>
                <a:lnTo>
                  <a:pt x="37851" y="1532160"/>
                </a:lnTo>
                <a:lnTo>
                  <a:pt x="59142" y="1493030"/>
                </a:lnTo>
                <a:lnTo>
                  <a:pt x="85165" y="1455996"/>
                </a:lnTo>
                <a:lnTo>
                  <a:pt x="115919" y="1421479"/>
                </a:lnTo>
                <a:lnTo>
                  <a:pt x="1421479" y="115919"/>
                </a:lnTo>
                <a:close/>
              </a:path>
            </a:pathLst>
          </a:custGeom>
          <a:ln w="12700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832103"/>
            <a:ext cx="12192000" cy="6026150"/>
          </a:xfrm>
          <a:custGeom>
            <a:avLst/>
            <a:gdLst/>
            <a:ahLst/>
            <a:cxnLst/>
            <a:rect l="l" t="t" r="r" b="b"/>
            <a:pathLst>
              <a:path w="12192000" h="6026150">
                <a:moveTo>
                  <a:pt x="0" y="6025895"/>
                </a:moveTo>
                <a:lnTo>
                  <a:pt x="12192000" y="6025895"/>
                </a:lnTo>
                <a:lnTo>
                  <a:pt x="12192000" y="0"/>
                </a:lnTo>
                <a:lnTo>
                  <a:pt x="0" y="0"/>
                </a:lnTo>
                <a:lnTo>
                  <a:pt x="0" y="6025895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1561" y="2298903"/>
            <a:ext cx="11088877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9389" y="1504543"/>
            <a:ext cx="11393220" cy="3226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jp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832485"/>
          </a:xfrm>
          <a:custGeom>
            <a:avLst/>
            <a:gdLst/>
            <a:ahLst/>
            <a:cxnLst/>
            <a:rect l="l" t="t" r="r" b="b"/>
            <a:pathLst>
              <a:path w="12192000" h="832485">
                <a:moveTo>
                  <a:pt x="0" y="832103"/>
                </a:moveTo>
                <a:lnTo>
                  <a:pt x="12192000" y="832103"/>
                </a:lnTo>
                <a:lnTo>
                  <a:pt x="12192000" y="0"/>
                </a:lnTo>
                <a:lnTo>
                  <a:pt x="0" y="0"/>
                </a:lnTo>
                <a:lnTo>
                  <a:pt x="0" y="832103"/>
                </a:lnTo>
                <a:close/>
              </a:path>
            </a:pathLst>
          </a:custGeom>
          <a:solidFill>
            <a:srgbClr val="171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389" y="179323"/>
            <a:ext cx="3065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solidFill>
                  <a:srgbClr val="FFFFFF"/>
                </a:solidFill>
                <a:latin typeface="Arial"/>
                <a:cs typeface="Arial"/>
              </a:rPr>
              <a:t>INFINITY </a:t>
            </a:r>
            <a:r>
              <a:rPr sz="2400" b="1" spc="15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4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60" dirty="0">
                <a:solidFill>
                  <a:srgbClr val="FFFFFF"/>
                </a:solidFill>
                <a:latin typeface="Arial"/>
                <a:cs typeface="Arial"/>
              </a:rPr>
              <a:t>LAGOON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58824" y="1107947"/>
            <a:ext cx="9674352" cy="5373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389" y="179323"/>
            <a:ext cx="3065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solidFill>
                  <a:srgbClr val="FFFFFF"/>
                </a:solidFill>
                <a:latin typeface="Arial"/>
                <a:cs typeface="Arial"/>
              </a:rPr>
              <a:t>INFINITY </a:t>
            </a:r>
            <a:r>
              <a:rPr sz="2400" b="1" spc="15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4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60" dirty="0">
                <a:solidFill>
                  <a:srgbClr val="FFFFFF"/>
                </a:solidFill>
                <a:latin typeface="Arial"/>
                <a:cs typeface="Arial"/>
              </a:rPr>
              <a:t>LAGOON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60064" y="3637788"/>
            <a:ext cx="589788" cy="5882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22903" y="2513076"/>
            <a:ext cx="726948" cy="7269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527" y="3532632"/>
            <a:ext cx="749808" cy="7498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7952" y="2563367"/>
            <a:ext cx="768095" cy="7680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64741" y="2745104"/>
            <a:ext cx="835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5" dirty="0">
                <a:latin typeface="Arial"/>
                <a:cs typeface="Arial"/>
              </a:rPr>
              <a:t>Salt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165" dirty="0">
                <a:latin typeface="Arial"/>
                <a:cs typeface="Arial"/>
              </a:rPr>
              <a:t>Lake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4891" y="3793617"/>
            <a:ext cx="1601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5,000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Employees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46626" y="2724734"/>
            <a:ext cx="15805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1 </a:t>
            </a:r>
            <a:r>
              <a:rPr sz="1800" spc="-65" dirty="0">
                <a:latin typeface="Arial"/>
                <a:cs typeface="Arial"/>
              </a:rPr>
              <a:t>Building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Blocks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20870" y="3856685"/>
            <a:ext cx="1197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65,000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Sq.ft.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426708" y="1937004"/>
            <a:ext cx="1728470" cy="1018540"/>
          </a:xfrm>
          <a:custGeom>
            <a:avLst/>
            <a:gdLst/>
            <a:ahLst/>
            <a:cxnLst/>
            <a:rect l="l" t="t" r="r" b="b"/>
            <a:pathLst>
              <a:path w="1728470" h="1018539">
                <a:moveTo>
                  <a:pt x="0" y="1018032"/>
                </a:moveTo>
                <a:lnTo>
                  <a:pt x="1728215" y="1018032"/>
                </a:lnTo>
                <a:lnTo>
                  <a:pt x="1728215" y="0"/>
                </a:lnTo>
                <a:lnTo>
                  <a:pt x="0" y="0"/>
                </a:lnTo>
                <a:lnTo>
                  <a:pt x="0" y="10180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26708" y="1937004"/>
            <a:ext cx="1728470" cy="1018540"/>
          </a:xfrm>
          <a:custGeom>
            <a:avLst/>
            <a:gdLst/>
            <a:ahLst/>
            <a:cxnLst/>
            <a:rect l="l" t="t" r="r" b="b"/>
            <a:pathLst>
              <a:path w="1728470" h="1018539">
                <a:moveTo>
                  <a:pt x="0" y="1018032"/>
                </a:moveTo>
                <a:lnTo>
                  <a:pt x="1728215" y="1018032"/>
                </a:lnTo>
                <a:lnTo>
                  <a:pt x="1728215" y="0"/>
                </a:lnTo>
                <a:lnTo>
                  <a:pt x="0" y="0"/>
                </a:lnTo>
                <a:lnTo>
                  <a:pt x="0" y="1018032"/>
                </a:lnTo>
                <a:close/>
              </a:path>
            </a:pathLst>
          </a:custGeom>
          <a:ln w="12192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58556" y="1937004"/>
            <a:ext cx="1728470" cy="1018540"/>
          </a:xfrm>
          <a:custGeom>
            <a:avLst/>
            <a:gdLst/>
            <a:ahLst/>
            <a:cxnLst/>
            <a:rect l="l" t="t" r="r" b="b"/>
            <a:pathLst>
              <a:path w="1728470" h="1018539">
                <a:moveTo>
                  <a:pt x="0" y="1018032"/>
                </a:moveTo>
                <a:lnTo>
                  <a:pt x="1728216" y="1018032"/>
                </a:lnTo>
                <a:lnTo>
                  <a:pt x="1728216" y="0"/>
                </a:lnTo>
                <a:lnTo>
                  <a:pt x="0" y="0"/>
                </a:lnTo>
                <a:lnTo>
                  <a:pt x="0" y="10180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58556" y="1937004"/>
            <a:ext cx="1728470" cy="1018540"/>
          </a:xfrm>
          <a:custGeom>
            <a:avLst/>
            <a:gdLst/>
            <a:ahLst/>
            <a:cxnLst/>
            <a:rect l="l" t="t" r="r" b="b"/>
            <a:pathLst>
              <a:path w="1728470" h="1018539">
                <a:moveTo>
                  <a:pt x="0" y="1018032"/>
                </a:moveTo>
                <a:lnTo>
                  <a:pt x="1728216" y="1018032"/>
                </a:lnTo>
                <a:lnTo>
                  <a:pt x="1728216" y="0"/>
                </a:lnTo>
                <a:lnTo>
                  <a:pt x="0" y="0"/>
                </a:lnTo>
                <a:lnTo>
                  <a:pt x="0" y="1018032"/>
                </a:lnTo>
                <a:close/>
              </a:path>
            </a:pathLst>
          </a:custGeom>
          <a:ln w="12192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91928" y="1937004"/>
            <a:ext cx="1728470" cy="1018540"/>
          </a:xfrm>
          <a:custGeom>
            <a:avLst/>
            <a:gdLst/>
            <a:ahLst/>
            <a:cxnLst/>
            <a:rect l="l" t="t" r="r" b="b"/>
            <a:pathLst>
              <a:path w="1728470" h="1018539">
                <a:moveTo>
                  <a:pt x="0" y="1018032"/>
                </a:moveTo>
                <a:lnTo>
                  <a:pt x="1728216" y="1018032"/>
                </a:lnTo>
                <a:lnTo>
                  <a:pt x="1728216" y="0"/>
                </a:lnTo>
                <a:lnTo>
                  <a:pt x="0" y="0"/>
                </a:lnTo>
                <a:lnTo>
                  <a:pt x="0" y="10180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091928" y="1937004"/>
            <a:ext cx="1728470" cy="1018540"/>
          </a:xfrm>
          <a:custGeom>
            <a:avLst/>
            <a:gdLst/>
            <a:ahLst/>
            <a:cxnLst/>
            <a:rect l="l" t="t" r="r" b="b"/>
            <a:pathLst>
              <a:path w="1728470" h="1018539">
                <a:moveTo>
                  <a:pt x="0" y="1018032"/>
                </a:moveTo>
                <a:lnTo>
                  <a:pt x="1728216" y="1018032"/>
                </a:lnTo>
                <a:lnTo>
                  <a:pt x="1728216" y="0"/>
                </a:lnTo>
                <a:lnTo>
                  <a:pt x="0" y="0"/>
                </a:lnTo>
                <a:lnTo>
                  <a:pt x="0" y="1018032"/>
                </a:lnTo>
                <a:close/>
              </a:path>
            </a:pathLst>
          </a:custGeom>
          <a:ln w="12192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26708" y="4319015"/>
            <a:ext cx="1728470" cy="1018540"/>
          </a:xfrm>
          <a:prstGeom prst="rect">
            <a:avLst/>
          </a:prstGeom>
          <a:solidFill>
            <a:srgbClr val="FFFFFF"/>
          </a:solidFill>
          <a:ln w="12192">
            <a:solidFill>
              <a:srgbClr val="585858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400">
              <a:latin typeface="Times New Roman"/>
              <a:cs typeface="Times New Roman"/>
            </a:endParaRPr>
          </a:p>
          <a:p>
            <a:pPr marL="325120">
              <a:lnSpc>
                <a:spcPct val="100000"/>
              </a:lnSpc>
            </a:pPr>
            <a:r>
              <a:rPr sz="1800" spc="-90" dirty="0">
                <a:latin typeface="Arial"/>
                <a:cs typeface="Arial"/>
              </a:rPr>
              <a:t>And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155" dirty="0">
                <a:latin typeface="Arial"/>
                <a:cs typeface="Arial"/>
              </a:rPr>
              <a:t>more…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426708" y="3128772"/>
            <a:ext cx="1728470" cy="1016635"/>
          </a:xfrm>
          <a:custGeom>
            <a:avLst/>
            <a:gdLst/>
            <a:ahLst/>
            <a:cxnLst/>
            <a:rect l="l" t="t" r="r" b="b"/>
            <a:pathLst>
              <a:path w="1728470" h="1016635">
                <a:moveTo>
                  <a:pt x="0" y="1016507"/>
                </a:moveTo>
                <a:lnTo>
                  <a:pt x="1728215" y="1016507"/>
                </a:lnTo>
                <a:lnTo>
                  <a:pt x="1728215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426708" y="3128772"/>
            <a:ext cx="1728470" cy="1016635"/>
          </a:xfrm>
          <a:custGeom>
            <a:avLst/>
            <a:gdLst/>
            <a:ahLst/>
            <a:cxnLst/>
            <a:rect l="l" t="t" r="r" b="b"/>
            <a:pathLst>
              <a:path w="1728470" h="1016635">
                <a:moveTo>
                  <a:pt x="0" y="1016507"/>
                </a:moveTo>
                <a:lnTo>
                  <a:pt x="1728215" y="1016507"/>
                </a:lnTo>
                <a:lnTo>
                  <a:pt x="1728215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12192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58556" y="3128772"/>
            <a:ext cx="1728470" cy="1016635"/>
          </a:xfrm>
          <a:custGeom>
            <a:avLst/>
            <a:gdLst/>
            <a:ahLst/>
            <a:cxnLst/>
            <a:rect l="l" t="t" r="r" b="b"/>
            <a:pathLst>
              <a:path w="1728470" h="1016635">
                <a:moveTo>
                  <a:pt x="0" y="1016507"/>
                </a:moveTo>
                <a:lnTo>
                  <a:pt x="1728216" y="1016507"/>
                </a:lnTo>
                <a:lnTo>
                  <a:pt x="1728216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58556" y="3128772"/>
            <a:ext cx="1728470" cy="1016635"/>
          </a:xfrm>
          <a:custGeom>
            <a:avLst/>
            <a:gdLst/>
            <a:ahLst/>
            <a:cxnLst/>
            <a:rect l="l" t="t" r="r" b="b"/>
            <a:pathLst>
              <a:path w="1728470" h="1016635">
                <a:moveTo>
                  <a:pt x="0" y="1016507"/>
                </a:moveTo>
                <a:lnTo>
                  <a:pt x="1728216" y="1016507"/>
                </a:lnTo>
                <a:lnTo>
                  <a:pt x="1728216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12192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91928" y="3128772"/>
            <a:ext cx="1728470" cy="1016635"/>
          </a:xfrm>
          <a:custGeom>
            <a:avLst/>
            <a:gdLst/>
            <a:ahLst/>
            <a:cxnLst/>
            <a:rect l="l" t="t" r="r" b="b"/>
            <a:pathLst>
              <a:path w="1728470" h="1016635">
                <a:moveTo>
                  <a:pt x="0" y="1016507"/>
                </a:moveTo>
                <a:lnTo>
                  <a:pt x="1728216" y="1016507"/>
                </a:lnTo>
                <a:lnTo>
                  <a:pt x="1728216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91928" y="3128772"/>
            <a:ext cx="1728470" cy="1016635"/>
          </a:xfrm>
          <a:custGeom>
            <a:avLst/>
            <a:gdLst/>
            <a:ahLst/>
            <a:cxnLst/>
            <a:rect l="l" t="t" r="r" b="b"/>
            <a:pathLst>
              <a:path w="1728470" h="1016635">
                <a:moveTo>
                  <a:pt x="0" y="1016507"/>
                </a:moveTo>
                <a:lnTo>
                  <a:pt x="1728216" y="1016507"/>
                </a:lnTo>
                <a:lnTo>
                  <a:pt x="1728216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12192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690359" y="2148839"/>
            <a:ext cx="1199388" cy="594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339328" y="2269235"/>
            <a:ext cx="1578864" cy="4861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360152" y="2161032"/>
            <a:ext cx="1190244" cy="6659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99147" y="3268979"/>
            <a:ext cx="705611" cy="7056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456676" y="3328415"/>
            <a:ext cx="1333500" cy="6949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152888" y="3468623"/>
            <a:ext cx="1606296" cy="40385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389" y="179323"/>
            <a:ext cx="3065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 smtClean="0">
                <a:solidFill>
                  <a:srgbClr val="FFFFFF"/>
                </a:solidFill>
                <a:latin typeface="Arial"/>
                <a:cs typeface="Arial"/>
              </a:rPr>
              <a:t>INFINITY </a:t>
            </a:r>
            <a:r>
              <a:rPr sz="2400" b="1" spc="15" dirty="0" smtClean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400" b="1" spc="-7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60" dirty="0" smtClean="0">
                <a:solidFill>
                  <a:srgbClr val="FFFFFF"/>
                </a:solidFill>
                <a:latin typeface="Arial"/>
                <a:cs typeface="Arial"/>
              </a:rPr>
              <a:t>LAGOON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685" y="2317495"/>
            <a:ext cx="4920996" cy="2043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71335" y="2311145"/>
          <a:ext cx="4921250" cy="2043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44775"/>
                <a:gridCol w="2276475"/>
              </a:tblGrid>
              <a:tr h="53340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Type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Media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06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800" spc="-125" dirty="0">
                          <a:latin typeface="Arial"/>
                          <a:cs typeface="Arial"/>
                        </a:rPr>
                        <a:t>Free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Standing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45" dirty="0">
                          <a:latin typeface="Arial"/>
                          <a:cs typeface="Arial"/>
                        </a:rPr>
                        <a:t>Signage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06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3395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spc="-50" dirty="0">
                          <a:latin typeface="Arial"/>
                          <a:cs typeface="Arial"/>
                        </a:rPr>
                        <a:t>Media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Location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Office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lobby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339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Total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No.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Media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Dimension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W </a:t>
                      </a:r>
                      <a:r>
                        <a:rPr sz="1800" spc="-270" dirty="0">
                          <a:latin typeface="Arial"/>
                          <a:cs typeface="Arial"/>
                        </a:rPr>
                        <a:t>X </a:t>
                      </a:r>
                      <a:r>
                        <a:rPr sz="1800" spc="-18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800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(Feet)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spc="-90" dirty="0">
                          <a:latin typeface="Arial"/>
                          <a:cs typeface="Arial"/>
                        </a:rPr>
                        <a:t>3 </a:t>
                      </a:r>
                      <a:r>
                        <a:rPr sz="1800" spc="-27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5274564" y="1207008"/>
            <a:ext cx="6804659" cy="5102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389" y="179323"/>
            <a:ext cx="3065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solidFill>
                  <a:srgbClr val="FFFFFF"/>
                </a:solidFill>
                <a:latin typeface="Arial"/>
                <a:cs typeface="Arial"/>
              </a:rPr>
              <a:t>INFINITY </a:t>
            </a:r>
            <a:r>
              <a:rPr sz="2400" b="1" spc="15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4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60" dirty="0">
                <a:solidFill>
                  <a:srgbClr val="FFFFFF"/>
                </a:solidFill>
                <a:latin typeface="Arial"/>
                <a:cs typeface="Arial"/>
              </a:rPr>
              <a:t>LAGOON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685" y="2317495"/>
            <a:ext cx="4920996" cy="2043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71335" y="2311145"/>
          <a:ext cx="4921250" cy="2043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44775"/>
                <a:gridCol w="2276475"/>
              </a:tblGrid>
              <a:tr h="53340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Type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Media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06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800" spc="-160" dirty="0">
                          <a:latin typeface="Arial"/>
                          <a:cs typeface="Arial"/>
                        </a:rPr>
                        <a:t>Snap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Poster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06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3395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spc="-50" dirty="0">
                          <a:latin typeface="Arial"/>
                          <a:cs typeface="Arial"/>
                        </a:rPr>
                        <a:t>Media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Location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Inside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Elevator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339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Total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No.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Media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Dimension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W </a:t>
                      </a:r>
                      <a:r>
                        <a:rPr sz="1800" spc="-270" dirty="0">
                          <a:latin typeface="Arial"/>
                          <a:cs typeface="Arial"/>
                        </a:rPr>
                        <a:t>X </a:t>
                      </a:r>
                      <a:r>
                        <a:rPr sz="1800" spc="-18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800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(Feet)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spc="-90" dirty="0">
                          <a:latin typeface="Arial"/>
                          <a:cs typeface="Arial"/>
                        </a:rPr>
                        <a:t>2 </a:t>
                      </a:r>
                      <a:r>
                        <a:rPr sz="1800" spc="-27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5852159" y="1333500"/>
            <a:ext cx="5195316" cy="4597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89988" y="3047"/>
            <a:ext cx="4189729" cy="4189729"/>
          </a:xfrm>
          <a:custGeom>
            <a:avLst/>
            <a:gdLst/>
            <a:ahLst/>
            <a:cxnLst/>
            <a:rect l="l" t="t" r="r" b="b"/>
            <a:pathLst>
              <a:path w="4189729" h="4189729">
                <a:moveTo>
                  <a:pt x="4189729" y="4189729"/>
                </a:moveTo>
                <a:lnTo>
                  <a:pt x="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06623" y="0"/>
            <a:ext cx="4552950" cy="4552950"/>
          </a:xfrm>
          <a:custGeom>
            <a:avLst/>
            <a:gdLst/>
            <a:ahLst/>
            <a:cxnLst/>
            <a:rect l="l" t="t" r="r" b="b"/>
            <a:pathLst>
              <a:path w="4552950" h="4552950">
                <a:moveTo>
                  <a:pt x="4552569" y="4552569"/>
                </a:moveTo>
                <a:lnTo>
                  <a:pt x="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02307" y="0"/>
            <a:ext cx="3661410" cy="3661410"/>
          </a:xfrm>
          <a:custGeom>
            <a:avLst/>
            <a:gdLst/>
            <a:ahLst/>
            <a:cxnLst/>
            <a:rect l="l" t="t" r="r" b="b"/>
            <a:pathLst>
              <a:path w="3661410" h="3661410">
                <a:moveTo>
                  <a:pt x="3661029" y="3661029"/>
                </a:moveTo>
                <a:lnTo>
                  <a:pt x="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93035" y="1304544"/>
            <a:ext cx="5553710" cy="5553710"/>
          </a:xfrm>
          <a:custGeom>
            <a:avLst/>
            <a:gdLst/>
            <a:ahLst/>
            <a:cxnLst/>
            <a:rect l="l" t="t" r="r" b="b"/>
            <a:pathLst>
              <a:path w="5553709" h="5553709">
                <a:moveTo>
                  <a:pt x="0" y="5553394"/>
                </a:moveTo>
                <a:lnTo>
                  <a:pt x="5553456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75204" y="2715767"/>
            <a:ext cx="3064510" cy="3064510"/>
          </a:xfrm>
          <a:custGeom>
            <a:avLst/>
            <a:gdLst/>
            <a:ahLst/>
            <a:cxnLst/>
            <a:rect l="l" t="t" r="r" b="b"/>
            <a:pathLst>
              <a:path w="3064510" h="3064510">
                <a:moveTo>
                  <a:pt x="0" y="3064446"/>
                </a:moveTo>
                <a:lnTo>
                  <a:pt x="306451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06623" y="1315211"/>
            <a:ext cx="5507355" cy="5507355"/>
          </a:xfrm>
          <a:custGeom>
            <a:avLst/>
            <a:gdLst/>
            <a:ahLst/>
            <a:cxnLst/>
            <a:rect l="l" t="t" r="r" b="b"/>
            <a:pathLst>
              <a:path w="5507355" h="5507355">
                <a:moveTo>
                  <a:pt x="0" y="5507073"/>
                </a:moveTo>
                <a:lnTo>
                  <a:pt x="5507101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12192000" cy="5995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00">
              <a:lnSpc>
                <a:spcPct val="100000"/>
              </a:lnSpc>
              <a:spcBef>
                <a:spcPts val="100"/>
              </a:spcBef>
            </a:pPr>
            <a:r>
              <a:rPr spc="85" dirty="0"/>
              <a:t>THANK</a:t>
            </a:r>
            <a:r>
              <a:rPr spc="-495" dirty="0"/>
              <a:t> </a:t>
            </a:r>
            <a:r>
              <a:rPr spc="-110" dirty="0"/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82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INFINITY IT LAGOON</vt:lpstr>
      <vt:lpstr>INFINITY IT LAGOON</vt:lpstr>
      <vt:lpstr>INFINITY IT LAGOON</vt:lpstr>
      <vt:lpstr>INFINITY IT LAGOON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keywords>dRSTI- SLYDS</cp:keywords>
  <cp:lastModifiedBy>pc</cp:lastModifiedBy>
  <cp:revision>2</cp:revision>
  <dcterms:created xsi:type="dcterms:W3CDTF">2018-12-10T04:54:19Z</dcterms:created>
  <dcterms:modified xsi:type="dcterms:W3CDTF">2018-12-11T05:49:35Z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2018-11-27T00:00:00Z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2018-12-10T00:00:00Z</vt:filetime>
  </property>
</Properties>
</file>