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0160000" cy="7620000"/>
  <p:notesSz cx="10160000" cy="7620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4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2476" y="2362200"/>
            <a:ext cx="8641398" cy="160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24952" y="4267200"/>
            <a:ext cx="7116445" cy="190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8317" y="1752600"/>
            <a:ext cx="4422362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35670" y="1752600"/>
            <a:ext cx="4422362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057131" y="0"/>
            <a:ext cx="1101090" cy="76177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317" y="304800"/>
            <a:ext cx="9149715" cy="121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8317" y="1752600"/>
            <a:ext cx="9149715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56559" y="7086600"/>
            <a:ext cx="3253232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8317" y="7086600"/>
            <a:ext cx="233826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19772" y="7086600"/>
            <a:ext cx="233826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58222" cy="7619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2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19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19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19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19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2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19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60507" cy="7619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7867" y="1115567"/>
            <a:ext cx="1915081" cy="394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3248" y="1233550"/>
            <a:ext cx="92075" cy="140970"/>
          </a:xfrm>
          <a:custGeom>
            <a:avLst/>
            <a:gdLst/>
            <a:ahLst/>
            <a:cxnLst/>
            <a:rect l="l" t="t" r="r" b="b"/>
            <a:pathLst>
              <a:path w="92075" h="140969">
                <a:moveTo>
                  <a:pt x="45847" y="0"/>
                </a:moveTo>
                <a:lnTo>
                  <a:pt x="0" y="140970"/>
                </a:lnTo>
                <a:lnTo>
                  <a:pt x="91694" y="140970"/>
                </a:lnTo>
                <a:lnTo>
                  <a:pt x="45847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579" y="1179702"/>
            <a:ext cx="145415" cy="264160"/>
          </a:xfrm>
          <a:custGeom>
            <a:avLst/>
            <a:gdLst/>
            <a:ahLst/>
            <a:cxnLst/>
            <a:rect l="l" t="t" r="r" b="b"/>
            <a:pathLst>
              <a:path w="145415" h="264159">
                <a:moveTo>
                  <a:pt x="31000" y="0"/>
                </a:moveTo>
                <a:lnTo>
                  <a:pt x="24956" y="117"/>
                </a:lnTo>
                <a:lnTo>
                  <a:pt x="17777" y="460"/>
                </a:lnTo>
                <a:lnTo>
                  <a:pt x="9459" y="1017"/>
                </a:lnTo>
                <a:lnTo>
                  <a:pt x="0" y="1778"/>
                </a:lnTo>
                <a:lnTo>
                  <a:pt x="0" y="262255"/>
                </a:lnTo>
                <a:lnTo>
                  <a:pt x="8366" y="262921"/>
                </a:lnTo>
                <a:lnTo>
                  <a:pt x="17059" y="263398"/>
                </a:lnTo>
                <a:lnTo>
                  <a:pt x="26077" y="263683"/>
                </a:lnTo>
                <a:lnTo>
                  <a:pt x="35421" y="263779"/>
                </a:lnTo>
                <a:lnTo>
                  <a:pt x="59687" y="261465"/>
                </a:lnTo>
                <a:lnTo>
                  <a:pt x="99859" y="242883"/>
                </a:lnTo>
                <a:lnTo>
                  <a:pt x="128476" y="206063"/>
                </a:lnTo>
                <a:lnTo>
                  <a:pt x="142995" y="154005"/>
                </a:lnTo>
                <a:lnTo>
                  <a:pt x="144810" y="122428"/>
                </a:lnTo>
                <a:lnTo>
                  <a:pt x="137697" y="68847"/>
                </a:lnTo>
                <a:lnTo>
                  <a:pt x="116357" y="30591"/>
                </a:lnTo>
                <a:lnTo>
                  <a:pt x="80792" y="7645"/>
                </a:lnTo>
                <a:lnTo>
                  <a:pt x="31000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06092" y="1122171"/>
            <a:ext cx="240029" cy="381635"/>
          </a:xfrm>
          <a:custGeom>
            <a:avLst/>
            <a:gdLst/>
            <a:ahLst/>
            <a:cxnLst/>
            <a:rect l="l" t="t" r="r" b="b"/>
            <a:pathLst>
              <a:path w="240030" h="381634">
                <a:moveTo>
                  <a:pt x="0" y="0"/>
                </a:moveTo>
                <a:lnTo>
                  <a:pt x="67691" y="0"/>
                </a:lnTo>
                <a:lnTo>
                  <a:pt x="67691" y="321310"/>
                </a:lnTo>
                <a:lnTo>
                  <a:pt x="240030" y="321310"/>
                </a:lnTo>
                <a:lnTo>
                  <a:pt x="240030" y="381508"/>
                </a:lnTo>
                <a:lnTo>
                  <a:pt x="0" y="38150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59533" y="1122171"/>
            <a:ext cx="67945" cy="381635"/>
          </a:xfrm>
          <a:custGeom>
            <a:avLst/>
            <a:gdLst/>
            <a:ahLst/>
            <a:cxnLst/>
            <a:rect l="l" t="t" r="r" b="b"/>
            <a:pathLst>
              <a:path w="67944" h="381634">
                <a:moveTo>
                  <a:pt x="0" y="0"/>
                </a:moveTo>
                <a:lnTo>
                  <a:pt x="67691" y="0"/>
                </a:lnTo>
                <a:lnTo>
                  <a:pt x="67691" y="381508"/>
                </a:lnTo>
                <a:lnTo>
                  <a:pt x="0" y="38150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0180" y="1122171"/>
            <a:ext cx="316230" cy="381635"/>
          </a:xfrm>
          <a:custGeom>
            <a:avLst/>
            <a:gdLst/>
            <a:ahLst/>
            <a:cxnLst/>
            <a:rect l="l" t="t" r="r" b="b"/>
            <a:pathLst>
              <a:path w="316230" h="381634">
                <a:moveTo>
                  <a:pt x="0" y="0"/>
                </a:moveTo>
                <a:lnTo>
                  <a:pt x="315978" y="0"/>
                </a:lnTo>
                <a:lnTo>
                  <a:pt x="315978" y="60071"/>
                </a:lnTo>
                <a:lnTo>
                  <a:pt x="189105" y="60071"/>
                </a:lnTo>
                <a:lnTo>
                  <a:pt x="189105" y="381508"/>
                </a:lnTo>
                <a:lnTo>
                  <a:pt x="121414" y="381508"/>
                </a:lnTo>
                <a:lnTo>
                  <a:pt x="121414" y="60071"/>
                </a:lnTo>
                <a:lnTo>
                  <a:pt x="0" y="6007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0767" y="1122171"/>
            <a:ext cx="243840" cy="381635"/>
          </a:xfrm>
          <a:custGeom>
            <a:avLst/>
            <a:gdLst/>
            <a:ahLst/>
            <a:cxnLst/>
            <a:rect l="l" t="t" r="r" b="b"/>
            <a:pathLst>
              <a:path w="243840" h="381634">
                <a:moveTo>
                  <a:pt x="0" y="0"/>
                </a:moveTo>
                <a:lnTo>
                  <a:pt x="243522" y="0"/>
                </a:lnTo>
                <a:lnTo>
                  <a:pt x="243522" y="60071"/>
                </a:lnTo>
                <a:lnTo>
                  <a:pt x="67711" y="60071"/>
                </a:lnTo>
                <a:lnTo>
                  <a:pt x="67711" y="149479"/>
                </a:lnTo>
                <a:lnTo>
                  <a:pt x="193774" y="149479"/>
                </a:lnTo>
                <a:lnTo>
                  <a:pt x="193774" y="207010"/>
                </a:lnTo>
                <a:lnTo>
                  <a:pt x="67711" y="207010"/>
                </a:lnTo>
                <a:lnTo>
                  <a:pt x="67711" y="321310"/>
                </a:lnTo>
                <a:lnTo>
                  <a:pt x="240649" y="321310"/>
                </a:lnTo>
                <a:lnTo>
                  <a:pt x="240649" y="381508"/>
                </a:lnTo>
                <a:lnTo>
                  <a:pt x="0" y="38150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7867" y="1119504"/>
            <a:ext cx="283210" cy="384175"/>
          </a:xfrm>
          <a:custGeom>
            <a:avLst/>
            <a:gdLst/>
            <a:ahLst/>
            <a:cxnLst/>
            <a:rect l="l" t="t" r="r" b="b"/>
            <a:pathLst>
              <a:path w="283209" h="384175">
                <a:moveTo>
                  <a:pt x="101837" y="0"/>
                </a:moveTo>
                <a:lnTo>
                  <a:pt x="141352" y="3049"/>
                </a:lnTo>
                <a:lnTo>
                  <a:pt x="207438" y="27485"/>
                </a:lnTo>
                <a:lnTo>
                  <a:pt x="255377" y="75279"/>
                </a:lnTo>
                <a:lnTo>
                  <a:pt x="279799" y="140049"/>
                </a:lnTo>
                <a:lnTo>
                  <a:pt x="282851" y="178435"/>
                </a:lnTo>
                <a:lnTo>
                  <a:pt x="278806" y="233019"/>
                </a:lnTo>
                <a:lnTo>
                  <a:pt x="266669" y="279205"/>
                </a:lnTo>
                <a:lnTo>
                  <a:pt x="246443" y="316994"/>
                </a:lnTo>
                <a:lnTo>
                  <a:pt x="218126" y="346386"/>
                </a:lnTo>
                <a:lnTo>
                  <a:pt x="181720" y="367379"/>
                </a:lnTo>
                <a:lnTo>
                  <a:pt x="137225" y="379976"/>
                </a:lnTo>
                <a:lnTo>
                  <a:pt x="84642" y="384175"/>
                </a:lnTo>
                <a:lnTo>
                  <a:pt x="0" y="384175"/>
                </a:lnTo>
                <a:lnTo>
                  <a:pt x="0" y="2921"/>
                </a:lnTo>
                <a:lnTo>
                  <a:pt x="36739" y="1660"/>
                </a:lnTo>
                <a:lnTo>
                  <a:pt x="65959" y="746"/>
                </a:lnTo>
                <a:lnTo>
                  <a:pt x="87659" y="188"/>
                </a:lnTo>
                <a:lnTo>
                  <a:pt x="101837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2090" y="1116964"/>
            <a:ext cx="335280" cy="386715"/>
          </a:xfrm>
          <a:custGeom>
            <a:avLst/>
            <a:gdLst/>
            <a:ahLst/>
            <a:cxnLst/>
            <a:rect l="l" t="t" r="r" b="b"/>
            <a:pathLst>
              <a:path w="335280" h="386715">
                <a:moveTo>
                  <a:pt x="152146" y="0"/>
                </a:moveTo>
                <a:lnTo>
                  <a:pt x="181864" y="0"/>
                </a:lnTo>
                <a:lnTo>
                  <a:pt x="335280" y="386715"/>
                </a:lnTo>
                <a:lnTo>
                  <a:pt x="260477" y="386715"/>
                </a:lnTo>
                <a:lnTo>
                  <a:pt x="232664" y="309372"/>
                </a:lnTo>
                <a:lnTo>
                  <a:pt x="101854" y="309372"/>
                </a:lnTo>
                <a:lnTo>
                  <a:pt x="75311" y="386715"/>
                </a:lnTo>
                <a:lnTo>
                  <a:pt x="0" y="386715"/>
                </a:lnTo>
                <a:lnTo>
                  <a:pt x="152146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1936" y="1115567"/>
            <a:ext cx="231140" cy="394970"/>
          </a:xfrm>
          <a:custGeom>
            <a:avLst/>
            <a:gdLst/>
            <a:ahLst/>
            <a:cxnLst/>
            <a:rect l="l" t="t" r="r" b="b"/>
            <a:pathLst>
              <a:path w="231139" h="394969">
                <a:moveTo>
                  <a:pt x="116459" y="0"/>
                </a:moveTo>
                <a:lnTo>
                  <a:pt x="147320" y="1547"/>
                </a:lnTo>
                <a:lnTo>
                  <a:pt x="173799" y="6191"/>
                </a:lnTo>
                <a:lnTo>
                  <a:pt x="195897" y="13930"/>
                </a:lnTo>
                <a:lnTo>
                  <a:pt x="213614" y="24765"/>
                </a:lnTo>
                <a:lnTo>
                  <a:pt x="193040" y="83185"/>
                </a:lnTo>
                <a:lnTo>
                  <a:pt x="174914" y="72016"/>
                </a:lnTo>
                <a:lnTo>
                  <a:pt x="156337" y="64039"/>
                </a:lnTo>
                <a:lnTo>
                  <a:pt x="137283" y="59253"/>
                </a:lnTo>
                <a:lnTo>
                  <a:pt x="117729" y="57658"/>
                </a:lnTo>
                <a:lnTo>
                  <a:pt x="106678" y="58421"/>
                </a:lnTo>
                <a:lnTo>
                  <a:pt x="71691" y="84185"/>
                </a:lnTo>
                <a:lnTo>
                  <a:pt x="68453" y="102108"/>
                </a:lnTo>
                <a:lnTo>
                  <a:pt x="73001" y="118731"/>
                </a:lnTo>
                <a:lnTo>
                  <a:pt x="86645" y="135651"/>
                </a:lnTo>
                <a:lnTo>
                  <a:pt x="109386" y="152882"/>
                </a:lnTo>
                <a:lnTo>
                  <a:pt x="141224" y="170434"/>
                </a:lnTo>
                <a:lnTo>
                  <a:pt x="159015" y="179597"/>
                </a:lnTo>
                <a:lnTo>
                  <a:pt x="174117" y="188404"/>
                </a:lnTo>
                <a:lnTo>
                  <a:pt x="204317" y="213068"/>
                </a:lnTo>
                <a:lnTo>
                  <a:pt x="226030" y="252341"/>
                </a:lnTo>
                <a:lnTo>
                  <a:pt x="231013" y="288417"/>
                </a:lnTo>
                <a:lnTo>
                  <a:pt x="228727" y="310538"/>
                </a:lnTo>
                <a:lnTo>
                  <a:pt x="210439" y="348638"/>
                </a:lnTo>
                <a:lnTo>
                  <a:pt x="174581" y="377765"/>
                </a:lnTo>
                <a:lnTo>
                  <a:pt x="125535" y="392727"/>
                </a:lnTo>
                <a:lnTo>
                  <a:pt x="96393" y="394589"/>
                </a:lnTo>
                <a:lnTo>
                  <a:pt x="70365" y="392872"/>
                </a:lnTo>
                <a:lnTo>
                  <a:pt x="45624" y="387715"/>
                </a:lnTo>
                <a:lnTo>
                  <a:pt x="22169" y="379104"/>
                </a:lnTo>
                <a:lnTo>
                  <a:pt x="0" y="367030"/>
                </a:lnTo>
                <a:lnTo>
                  <a:pt x="25019" y="306324"/>
                </a:lnTo>
                <a:lnTo>
                  <a:pt x="44967" y="318658"/>
                </a:lnTo>
                <a:lnTo>
                  <a:pt x="64785" y="327469"/>
                </a:lnTo>
                <a:lnTo>
                  <a:pt x="84437" y="332755"/>
                </a:lnTo>
                <a:lnTo>
                  <a:pt x="103886" y="334518"/>
                </a:lnTo>
                <a:lnTo>
                  <a:pt x="129982" y="331900"/>
                </a:lnTo>
                <a:lnTo>
                  <a:pt x="148637" y="324056"/>
                </a:lnTo>
                <a:lnTo>
                  <a:pt x="159839" y="310997"/>
                </a:lnTo>
                <a:lnTo>
                  <a:pt x="163576" y="292735"/>
                </a:lnTo>
                <a:lnTo>
                  <a:pt x="162694" y="283116"/>
                </a:lnTo>
                <a:lnTo>
                  <a:pt x="140573" y="246401"/>
                </a:lnTo>
                <a:lnTo>
                  <a:pt x="91567" y="215773"/>
                </a:lnTo>
                <a:lnTo>
                  <a:pt x="71425" y="205295"/>
                </a:lnTo>
                <a:lnTo>
                  <a:pt x="54832" y="195770"/>
                </a:lnTo>
                <a:lnTo>
                  <a:pt x="18938" y="164084"/>
                </a:lnTo>
                <a:lnTo>
                  <a:pt x="2841" y="125317"/>
                </a:lnTo>
                <a:lnTo>
                  <a:pt x="762" y="102616"/>
                </a:lnTo>
                <a:lnTo>
                  <a:pt x="2788" y="81448"/>
                </a:lnTo>
                <a:lnTo>
                  <a:pt x="19032" y="44733"/>
                </a:lnTo>
                <a:lnTo>
                  <a:pt x="50611" y="16448"/>
                </a:lnTo>
                <a:lnTo>
                  <a:pt x="92192" y="1831"/>
                </a:lnTo>
                <a:lnTo>
                  <a:pt x="116459" y="0"/>
                </a:lnTo>
                <a:close/>
              </a:path>
            </a:pathLst>
          </a:custGeom>
          <a:ln w="3175">
            <a:solidFill>
              <a:srgbClr val="59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96900" y="1718284"/>
            <a:ext cx="6316345" cy="267906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56285" indent="-743585">
              <a:lnSpc>
                <a:spcPct val="100000"/>
              </a:lnSpc>
              <a:spcBef>
                <a:spcPts val="795"/>
              </a:spcBef>
              <a:buClr>
                <a:srgbClr val="B03F99"/>
              </a:buClr>
              <a:buSzPct val="72413"/>
              <a:buFont typeface="Wingdings 2"/>
              <a:buChar char=""/>
              <a:tabLst>
                <a:tab pos="756285" algn="l"/>
                <a:tab pos="756920" algn="l"/>
              </a:tabLst>
            </a:pPr>
            <a:r>
              <a:rPr sz="2900" spc="-90" dirty="0">
                <a:latin typeface="Trebuchet MS"/>
                <a:cs typeface="Trebuchet MS"/>
              </a:rPr>
              <a:t>Type </a:t>
            </a:r>
            <a:r>
              <a:rPr sz="2900" dirty="0">
                <a:latin typeface="Trebuchet MS"/>
                <a:cs typeface="Trebuchet MS"/>
              </a:rPr>
              <a:t>of Station:</a:t>
            </a:r>
            <a:r>
              <a:rPr sz="2900" spc="55" dirty="0">
                <a:latin typeface="Trebuchet MS"/>
                <a:cs typeface="Trebuchet MS"/>
              </a:rPr>
              <a:t> </a:t>
            </a:r>
            <a:r>
              <a:rPr sz="2900" b="1" spc="-40" dirty="0">
                <a:latin typeface="Trebuchet MS"/>
                <a:cs typeface="Trebuchet MS"/>
              </a:rPr>
              <a:t>Terminus</a:t>
            </a:r>
            <a:endParaRPr sz="2900">
              <a:latin typeface="Trebuchet MS"/>
              <a:cs typeface="Trebuchet MS"/>
            </a:endParaRPr>
          </a:p>
          <a:p>
            <a:pPr marL="756285" indent="-743585">
              <a:lnSpc>
                <a:spcPct val="100000"/>
              </a:lnSpc>
              <a:spcBef>
                <a:spcPts val="695"/>
              </a:spcBef>
              <a:buClr>
                <a:srgbClr val="B03F99"/>
              </a:buClr>
              <a:buSzPct val="72413"/>
              <a:buFont typeface="Wingdings 2"/>
              <a:buChar char=""/>
              <a:tabLst>
                <a:tab pos="756285" algn="l"/>
                <a:tab pos="756920" algn="l"/>
              </a:tabLst>
            </a:pPr>
            <a:r>
              <a:rPr sz="2900" spc="-5" dirty="0">
                <a:latin typeface="Trebuchet MS"/>
                <a:cs typeface="Trebuchet MS"/>
              </a:rPr>
              <a:t>Number </a:t>
            </a:r>
            <a:r>
              <a:rPr sz="2900" dirty="0">
                <a:latin typeface="Trebuchet MS"/>
                <a:cs typeface="Trebuchet MS"/>
              </a:rPr>
              <a:t>of </a:t>
            </a:r>
            <a:r>
              <a:rPr sz="2900" spc="-5" dirty="0">
                <a:latin typeface="Trebuchet MS"/>
                <a:cs typeface="Trebuchet MS"/>
              </a:rPr>
              <a:t>Platforms:</a:t>
            </a:r>
            <a:r>
              <a:rPr sz="2900" spc="-20" dirty="0">
                <a:latin typeface="Trebuchet MS"/>
                <a:cs typeface="Trebuchet MS"/>
              </a:rPr>
              <a:t> </a:t>
            </a:r>
            <a:r>
              <a:rPr sz="2900" b="1" dirty="0">
                <a:latin typeface="Trebuchet MS"/>
                <a:cs typeface="Trebuchet MS"/>
              </a:rPr>
              <a:t>5</a:t>
            </a:r>
            <a:endParaRPr sz="2900">
              <a:latin typeface="Trebuchet MS"/>
              <a:cs typeface="Trebuchet MS"/>
            </a:endParaRPr>
          </a:p>
          <a:p>
            <a:pPr marL="756285" indent="-743585">
              <a:lnSpc>
                <a:spcPct val="100000"/>
              </a:lnSpc>
              <a:spcBef>
                <a:spcPts val="695"/>
              </a:spcBef>
              <a:buClr>
                <a:srgbClr val="B03F99"/>
              </a:buClr>
              <a:buSzPct val="72413"/>
              <a:buFont typeface="Wingdings 2"/>
              <a:buChar char=""/>
              <a:tabLst>
                <a:tab pos="756285" algn="l"/>
                <a:tab pos="756920" algn="l"/>
              </a:tabLst>
            </a:pPr>
            <a:r>
              <a:rPr sz="2900" spc="-5" dirty="0">
                <a:latin typeface="Trebuchet MS"/>
                <a:cs typeface="Trebuchet MS"/>
              </a:rPr>
              <a:t>Number </a:t>
            </a:r>
            <a:r>
              <a:rPr sz="2900" dirty="0">
                <a:latin typeface="Trebuchet MS"/>
                <a:cs typeface="Trebuchet MS"/>
              </a:rPr>
              <a:t>of </a:t>
            </a:r>
            <a:r>
              <a:rPr sz="2900" spc="-5" dirty="0">
                <a:latin typeface="Trebuchet MS"/>
                <a:cs typeface="Trebuchet MS"/>
              </a:rPr>
              <a:t>Halting </a:t>
            </a:r>
            <a:r>
              <a:rPr sz="2900" spc="-50" dirty="0">
                <a:latin typeface="Trebuchet MS"/>
                <a:cs typeface="Trebuchet MS"/>
              </a:rPr>
              <a:t>Trains: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b="1" dirty="0">
                <a:latin typeface="Trebuchet MS"/>
                <a:cs typeface="Trebuchet MS"/>
              </a:rPr>
              <a:t>0</a:t>
            </a:r>
            <a:endParaRPr sz="2900">
              <a:latin typeface="Trebuchet MS"/>
              <a:cs typeface="Trebuchet MS"/>
            </a:endParaRPr>
          </a:p>
          <a:p>
            <a:pPr marL="756285" indent="-743585">
              <a:lnSpc>
                <a:spcPct val="100000"/>
              </a:lnSpc>
              <a:spcBef>
                <a:spcPts val="710"/>
              </a:spcBef>
              <a:buClr>
                <a:srgbClr val="B03F99"/>
              </a:buClr>
              <a:buSzPct val="72413"/>
              <a:buFont typeface="Wingdings 2"/>
              <a:buChar char=""/>
              <a:tabLst>
                <a:tab pos="756285" algn="l"/>
                <a:tab pos="756920" algn="l"/>
              </a:tabLst>
            </a:pPr>
            <a:r>
              <a:rPr sz="2900" spc="-5" dirty="0">
                <a:latin typeface="Trebuchet MS"/>
                <a:cs typeface="Trebuchet MS"/>
              </a:rPr>
              <a:t>Number </a:t>
            </a:r>
            <a:r>
              <a:rPr sz="2900" dirty="0">
                <a:latin typeface="Trebuchet MS"/>
                <a:cs typeface="Trebuchet MS"/>
              </a:rPr>
              <a:t>of </a:t>
            </a:r>
            <a:r>
              <a:rPr sz="2900" spc="-5" dirty="0">
                <a:latin typeface="Trebuchet MS"/>
                <a:cs typeface="Trebuchet MS"/>
              </a:rPr>
              <a:t>Originating </a:t>
            </a:r>
            <a:r>
              <a:rPr sz="2900" spc="-50" dirty="0">
                <a:latin typeface="Trebuchet MS"/>
                <a:cs typeface="Trebuchet MS"/>
              </a:rPr>
              <a:t>Trains:</a:t>
            </a:r>
            <a:r>
              <a:rPr sz="2900" spc="-90" dirty="0">
                <a:latin typeface="Trebuchet MS"/>
                <a:cs typeface="Trebuchet MS"/>
              </a:rPr>
              <a:t> </a:t>
            </a:r>
            <a:r>
              <a:rPr sz="2900" b="1" dirty="0">
                <a:latin typeface="Trebuchet MS"/>
                <a:cs typeface="Trebuchet MS"/>
              </a:rPr>
              <a:t>71</a:t>
            </a:r>
            <a:endParaRPr sz="2900">
              <a:latin typeface="Trebuchet MS"/>
              <a:cs typeface="Trebuchet MS"/>
            </a:endParaRPr>
          </a:p>
          <a:p>
            <a:pPr marL="756285" indent="-743585">
              <a:lnSpc>
                <a:spcPct val="100000"/>
              </a:lnSpc>
              <a:spcBef>
                <a:spcPts val="695"/>
              </a:spcBef>
              <a:buClr>
                <a:srgbClr val="B03F99"/>
              </a:buClr>
              <a:buSzPct val="72413"/>
              <a:buFont typeface="Wingdings 2"/>
              <a:buChar char=""/>
              <a:tabLst>
                <a:tab pos="756285" algn="l"/>
                <a:tab pos="756920" algn="l"/>
              </a:tabLst>
            </a:pPr>
            <a:r>
              <a:rPr sz="2900" spc="-5" dirty="0">
                <a:latin typeface="Trebuchet MS"/>
                <a:cs typeface="Trebuchet MS"/>
              </a:rPr>
              <a:t>Number </a:t>
            </a:r>
            <a:r>
              <a:rPr sz="2900" dirty="0">
                <a:latin typeface="Trebuchet MS"/>
                <a:cs typeface="Trebuchet MS"/>
              </a:rPr>
              <a:t>of </a:t>
            </a:r>
            <a:r>
              <a:rPr sz="2900" spc="-40" dirty="0">
                <a:latin typeface="Trebuchet MS"/>
                <a:cs typeface="Trebuchet MS"/>
              </a:rPr>
              <a:t>Terminating </a:t>
            </a:r>
            <a:r>
              <a:rPr sz="2900" spc="-50" dirty="0">
                <a:latin typeface="Trebuchet MS"/>
                <a:cs typeface="Trebuchet MS"/>
              </a:rPr>
              <a:t>Trains:</a:t>
            </a:r>
            <a:r>
              <a:rPr sz="2900" spc="-55" dirty="0">
                <a:latin typeface="Trebuchet MS"/>
                <a:cs typeface="Trebuchet MS"/>
              </a:rPr>
              <a:t> </a:t>
            </a:r>
            <a:r>
              <a:rPr sz="2900" b="1" dirty="0">
                <a:latin typeface="Trebuchet MS"/>
                <a:cs typeface="Trebuchet MS"/>
              </a:rPr>
              <a:t>71</a:t>
            </a:r>
            <a:endParaRPr sz="2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387090" cy="1885950"/>
          </a:xfrm>
          <a:custGeom>
            <a:avLst/>
            <a:gdLst/>
            <a:ahLst/>
            <a:cxnLst/>
            <a:rect l="l" t="t" r="r" b="b"/>
            <a:pathLst>
              <a:path w="3387090" h="1885950">
                <a:moveTo>
                  <a:pt x="0" y="1885950"/>
                </a:moveTo>
                <a:lnTo>
                  <a:pt x="3386709" y="1885950"/>
                </a:lnTo>
                <a:lnTo>
                  <a:pt x="3386709" y="0"/>
                </a:lnTo>
                <a:lnTo>
                  <a:pt x="0" y="0"/>
                </a:lnTo>
                <a:lnTo>
                  <a:pt x="0" y="188595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6709" y="0"/>
            <a:ext cx="3387090" cy="1885950"/>
          </a:xfrm>
          <a:custGeom>
            <a:avLst/>
            <a:gdLst/>
            <a:ahLst/>
            <a:cxnLst/>
            <a:rect l="l" t="t" r="r" b="b"/>
            <a:pathLst>
              <a:path w="3387090" h="1885950">
                <a:moveTo>
                  <a:pt x="0" y="1885950"/>
                </a:moveTo>
                <a:lnTo>
                  <a:pt x="3386709" y="1885950"/>
                </a:lnTo>
                <a:lnTo>
                  <a:pt x="3386709" y="0"/>
                </a:lnTo>
                <a:lnTo>
                  <a:pt x="0" y="0"/>
                </a:lnTo>
                <a:lnTo>
                  <a:pt x="0" y="188595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73291" y="0"/>
            <a:ext cx="3387090" cy="1885950"/>
          </a:xfrm>
          <a:custGeom>
            <a:avLst/>
            <a:gdLst/>
            <a:ahLst/>
            <a:cxnLst/>
            <a:rect l="l" t="t" r="r" b="b"/>
            <a:pathLst>
              <a:path w="3387090" h="1885950">
                <a:moveTo>
                  <a:pt x="0" y="1885950"/>
                </a:moveTo>
                <a:lnTo>
                  <a:pt x="3386709" y="1885950"/>
                </a:lnTo>
                <a:lnTo>
                  <a:pt x="3386709" y="0"/>
                </a:lnTo>
                <a:lnTo>
                  <a:pt x="0" y="0"/>
                </a:lnTo>
                <a:lnTo>
                  <a:pt x="0" y="188595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924049"/>
            <a:ext cx="3387090" cy="1885950"/>
          </a:xfrm>
          <a:custGeom>
            <a:avLst/>
            <a:gdLst/>
            <a:ahLst/>
            <a:cxnLst/>
            <a:rect l="l" t="t" r="r" b="b"/>
            <a:pathLst>
              <a:path w="3387090" h="1885950">
                <a:moveTo>
                  <a:pt x="0" y="1885950"/>
                </a:moveTo>
                <a:lnTo>
                  <a:pt x="3386709" y="1885950"/>
                </a:lnTo>
                <a:lnTo>
                  <a:pt x="3386709" y="0"/>
                </a:lnTo>
                <a:lnTo>
                  <a:pt x="0" y="0"/>
                </a:lnTo>
                <a:lnTo>
                  <a:pt x="0" y="188595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6709" y="1924049"/>
            <a:ext cx="3387090" cy="1885950"/>
          </a:xfrm>
          <a:custGeom>
            <a:avLst/>
            <a:gdLst/>
            <a:ahLst/>
            <a:cxnLst/>
            <a:rect l="l" t="t" r="r" b="b"/>
            <a:pathLst>
              <a:path w="3387090" h="1885950">
                <a:moveTo>
                  <a:pt x="0" y="1885950"/>
                </a:moveTo>
                <a:lnTo>
                  <a:pt x="3386709" y="1885950"/>
                </a:lnTo>
                <a:lnTo>
                  <a:pt x="3386709" y="0"/>
                </a:lnTo>
                <a:lnTo>
                  <a:pt x="0" y="0"/>
                </a:lnTo>
                <a:lnTo>
                  <a:pt x="0" y="188595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73291" y="1924049"/>
            <a:ext cx="3387090" cy="5695950"/>
          </a:xfrm>
          <a:custGeom>
            <a:avLst/>
            <a:gdLst/>
            <a:ahLst/>
            <a:cxnLst/>
            <a:rect l="l" t="t" r="r" b="b"/>
            <a:pathLst>
              <a:path w="3387090" h="5695950">
                <a:moveTo>
                  <a:pt x="0" y="5695950"/>
                </a:moveTo>
                <a:lnTo>
                  <a:pt x="3386709" y="5695950"/>
                </a:lnTo>
                <a:lnTo>
                  <a:pt x="3386709" y="0"/>
                </a:lnTo>
                <a:lnTo>
                  <a:pt x="0" y="0"/>
                </a:lnTo>
                <a:lnTo>
                  <a:pt x="0" y="569595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810000"/>
            <a:ext cx="3387090" cy="1905000"/>
          </a:xfrm>
          <a:custGeom>
            <a:avLst/>
            <a:gdLst/>
            <a:ahLst/>
            <a:cxnLst/>
            <a:rect l="l" t="t" r="r" b="b"/>
            <a:pathLst>
              <a:path w="3387090" h="1905000">
                <a:moveTo>
                  <a:pt x="0" y="1905000"/>
                </a:moveTo>
                <a:lnTo>
                  <a:pt x="3386709" y="1905000"/>
                </a:lnTo>
                <a:lnTo>
                  <a:pt x="3386709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F3E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6709" y="3810000"/>
            <a:ext cx="3387090" cy="1905000"/>
          </a:xfrm>
          <a:custGeom>
            <a:avLst/>
            <a:gdLst/>
            <a:ahLst/>
            <a:cxnLst/>
            <a:rect l="l" t="t" r="r" b="b"/>
            <a:pathLst>
              <a:path w="3387090" h="1905000">
                <a:moveTo>
                  <a:pt x="0" y="1905000"/>
                </a:moveTo>
                <a:lnTo>
                  <a:pt x="3386709" y="1905000"/>
                </a:lnTo>
                <a:lnTo>
                  <a:pt x="3386709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F3E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5715000"/>
            <a:ext cx="3387090" cy="1905000"/>
          </a:xfrm>
          <a:custGeom>
            <a:avLst/>
            <a:gdLst/>
            <a:ahLst/>
            <a:cxnLst/>
            <a:rect l="l" t="t" r="r" b="b"/>
            <a:pathLst>
              <a:path w="3387090" h="1905000">
                <a:moveTo>
                  <a:pt x="0" y="1905000"/>
                </a:moveTo>
                <a:lnTo>
                  <a:pt x="3386709" y="1905000"/>
                </a:lnTo>
                <a:lnTo>
                  <a:pt x="3386709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86709" y="5715000"/>
            <a:ext cx="3387090" cy="1905000"/>
          </a:xfrm>
          <a:custGeom>
            <a:avLst/>
            <a:gdLst/>
            <a:ahLst/>
            <a:cxnLst/>
            <a:rect l="l" t="t" r="r" b="b"/>
            <a:pathLst>
              <a:path w="3387090" h="1905000">
                <a:moveTo>
                  <a:pt x="0" y="1905000"/>
                </a:moveTo>
                <a:lnTo>
                  <a:pt x="3386709" y="1905000"/>
                </a:lnTo>
                <a:lnTo>
                  <a:pt x="3386709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E6CE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86709" y="0"/>
            <a:ext cx="0" cy="1885950"/>
          </a:xfrm>
          <a:custGeom>
            <a:avLst/>
            <a:gdLst/>
            <a:ahLst/>
            <a:cxnLst/>
            <a:rect l="l" t="t" r="r" b="b"/>
            <a:pathLst>
              <a:path h="1885950">
                <a:moveTo>
                  <a:pt x="0" y="0"/>
                </a:moveTo>
                <a:lnTo>
                  <a:pt x="0" y="188594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86709" y="1924049"/>
            <a:ext cx="0" cy="5695950"/>
          </a:xfrm>
          <a:custGeom>
            <a:avLst/>
            <a:gdLst/>
            <a:ahLst/>
            <a:cxnLst/>
            <a:rect l="l" t="t" r="r" b="b"/>
            <a:pathLst>
              <a:path h="5695950">
                <a:moveTo>
                  <a:pt x="0" y="0"/>
                </a:moveTo>
                <a:lnTo>
                  <a:pt x="0" y="56959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73291" y="0"/>
            <a:ext cx="0" cy="1885950"/>
          </a:xfrm>
          <a:custGeom>
            <a:avLst/>
            <a:gdLst/>
            <a:ahLst/>
            <a:cxnLst/>
            <a:rect l="l" t="t" r="r" b="b"/>
            <a:pathLst>
              <a:path h="1885950">
                <a:moveTo>
                  <a:pt x="0" y="0"/>
                </a:moveTo>
                <a:lnTo>
                  <a:pt x="0" y="188594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73291" y="1924049"/>
            <a:ext cx="0" cy="5695950"/>
          </a:xfrm>
          <a:custGeom>
            <a:avLst/>
            <a:gdLst/>
            <a:ahLst/>
            <a:cxnLst/>
            <a:rect l="l" t="t" r="r" b="b"/>
            <a:pathLst>
              <a:path h="5695950">
                <a:moveTo>
                  <a:pt x="0" y="0"/>
                </a:moveTo>
                <a:lnTo>
                  <a:pt x="0" y="56959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904999"/>
            <a:ext cx="10160635" cy="0"/>
          </a:xfrm>
          <a:custGeom>
            <a:avLst/>
            <a:gdLst/>
            <a:ahLst/>
            <a:cxnLst/>
            <a:rect l="l" t="t" r="r" b="b"/>
            <a:pathLst>
              <a:path w="10160635">
                <a:moveTo>
                  <a:pt x="0" y="0"/>
                </a:moveTo>
                <a:lnTo>
                  <a:pt x="1016050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3810000"/>
            <a:ext cx="6779895" cy="0"/>
          </a:xfrm>
          <a:custGeom>
            <a:avLst/>
            <a:gdLst/>
            <a:ahLst/>
            <a:cxnLst/>
            <a:rect l="l" t="t" r="r" b="b"/>
            <a:pathLst>
              <a:path w="6779895">
                <a:moveTo>
                  <a:pt x="0" y="0"/>
                </a:moveTo>
                <a:lnTo>
                  <a:pt x="677964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5715000"/>
            <a:ext cx="6779895" cy="0"/>
          </a:xfrm>
          <a:custGeom>
            <a:avLst/>
            <a:gdLst/>
            <a:ahLst/>
            <a:cxnLst/>
            <a:rect l="l" t="t" r="r" b="b"/>
            <a:pathLst>
              <a:path w="6779895">
                <a:moveTo>
                  <a:pt x="0" y="0"/>
                </a:moveTo>
                <a:lnTo>
                  <a:pt x="677964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75" y="0"/>
            <a:ext cx="0" cy="7620000"/>
          </a:xfrm>
          <a:custGeom>
            <a:avLst/>
            <a:gdLst/>
            <a:ahLst/>
            <a:cxnLst/>
            <a:rect l="l" t="t" r="r" b="b"/>
            <a:pathLst>
              <a:path h="7620000">
                <a:moveTo>
                  <a:pt x="0" y="0"/>
                </a:moveTo>
                <a:lnTo>
                  <a:pt x="0" y="761999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157078" y="0"/>
            <a:ext cx="0" cy="7620000"/>
          </a:xfrm>
          <a:custGeom>
            <a:avLst/>
            <a:gdLst/>
            <a:ahLst/>
            <a:cxnLst/>
            <a:rect l="l" t="t" r="r" b="b"/>
            <a:pathLst>
              <a:path h="7620000">
                <a:moveTo>
                  <a:pt x="0" y="0"/>
                </a:moveTo>
                <a:lnTo>
                  <a:pt x="0" y="7619999"/>
                </a:lnTo>
              </a:path>
            </a:pathLst>
          </a:custGeom>
          <a:ln w="68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7616825"/>
            <a:ext cx="10160635" cy="0"/>
          </a:xfrm>
          <a:custGeom>
            <a:avLst/>
            <a:gdLst/>
            <a:ahLst/>
            <a:cxnLst/>
            <a:rect l="l" t="t" r="r" b="b"/>
            <a:pathLst>
              <a:path w="10160635">
                <a:moveTo>
                  <a:pt x="0" y="0"/>
                </a:moveTo>
                <a:lnTo>
                  <a:pt x="1016050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18414" y="575818"/>
            <a:ext cx="1150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Board</a:t>
            </a:r>
            <a:r>
              <a:rPr sz="18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Size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80611" y="575818"/>
            <a:ext cx="398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Trebuchet MS"/>
                <a:cs typeface="Trebuchet MS"/>
              </a:rPr>
              <a:t>Qty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26808" y="575818"/>
            <a:ext cx="1482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solidFill>
                  <a:srgbClr val="FFFFFF"/>
                </a:solidFill>
                <a:latin typeface="Trebuchet MS"/>
                <a:cs typeface="Trebuchet MS"/>
              </a:rPr>
              <a:t>Total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Rent</a:t>
            </a:r>
            <a:r>
              <a:rPr sz="18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PM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3614" y="2755519"/>
            <a:ext cx="1760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2 X 3 </a:t>
            </a:r>
            <a:r>
              <a:rPr sz="1800" spc="-5" dirty="0">
                <a:latin typeface="Trebuchet MS"/>
                <a:cs typeface="Trebuchet MS"/>
              </a:rPr>
              <a:t>GLOW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SIGN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47667" y="2755519"/>
            <a:ext cx="266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50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36536" y="4401692"/>
            <a:ext cx="1262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Rs.850000/-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6974" y="4660772"/>
            <a:ext cx="1331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8 X 3 </a:t>
            </a:r>
            <a:r>
              <a:rPr sz="1800" spc="-5" dirty="0">
                <a:latin typeface="Trebuchet MS"/>
                <a:cs typeface="Trebuchet MS"/>
              </a:rPr>
              <a:t>Non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Lit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47667" y="4660772"/>
            <a:ext cx="266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40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8750" y="6566407"/>
            <a:ext cx="1867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14 </a:t>
            </a:r>
            <a:r>
              <a:rPr sz="1800" dirty="0">
                <a:latin typeface="Trebuchet MS"/>
                <a:cs typeface="Trebuchet MS"/>
              </a:rPr>
              <a:t>x 4 </a:t>
            </a:r>
            <a:r>
              <a:rPr sz="1800" spc="-5" dirty="0">
                <a:latin typeface="Trebuchet MS"/>
                <a:cs typeface="Trebuchet MS"/>
              </a:rPr>
              <a:t>GLOW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SIGN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06789" y="6566407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54</Words>
  <Application>Microsoft Office PowerPoint</Application>
  <PresentationFormat>Custom</PresentationFormat>
  <Paragraphs>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Trebuchet MS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santosh</dc:creator>
  <cp:lastModifiedBy>Anusha</cp:lastModifiedBy>
  <cp:revision>1</cp:revision>
  <dcterms:created xsi:type="dcterms:W3CDTF">2018-10-08T10:51:58Z</dcterms:created>
  <dcterms:modified xsi:type="dcterms:W3CDTF">2018-10-08T12:01:17Z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2018-10-08T00:00:00Z</vt:filetime>
  </property>
</Properties>
</file>