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1.jpg" ContentType="image/jpeg"/>
  <Override PartName="/ppt/media/image46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762674" y="2761907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09" h="2374900">
                <a:moveTo>
                  <a:pt x="1265237" y="2374595"/>
                </a:moveTo>
                <a:lnTo>
                  <a:pt x="0" y="2374595"/>
                </a:lnTo>
                <a:lnTo>
                  <a:pt x="1181" y="2299195"/>
                </a:lnTo>
                <a:lnTo>
                  <a:pt x="4673" y="2224392"/>
                </a:lnTo>
                <a:lnTo>
                  <a:pt x="10452" y="2150592"/>
                </a:lnTo>
                <a:lnTo>
                  <a:pt x="18529" y="2076703"/>
                </a:lnTo>
                <a:lnTo>
                  <a:pt x="28803" y="2003882"/>
                </a:lnTo>
                <a:lnTo>
                  <a:pt x="41275" y="1931784"/>
                </a:lnTo>
                <a:lnTo>
                  <a:pt x="55892" y="1860435"/>
                </a:lnTo>
                <a:lnTo>
                  <a:pt x="72631" y="1789887"/>
                </a:lnTo>
                <a:lnTo>
                  <a:pt x="91465" y="1720164"/>
                </a:lnTo>
                <a:lnTo>
                  <a:pt x="112331" y="1651317"/>
                </a:lnTo>
                <a:lnTo>
                  <a:pt x="135216" y="1583359"/>
                </a:lnTo>
                <a:lnTo>
                  <a:pt x="160096" y="1516329"/>
                </a:lnTo>
                <a:lnTo>
                  <a:pt x="186905" y="1450276"/>
                </a:lnTo>
                <a:lnTo>
                  <a:pt x="215620" y="1385227"/>
                </a:lnTo>
                <a:lnTo>
                  <a:pt x="246227" y="1321219"/>
                </a:lnTo>
                <a:lnTo>
                  <a:pt x="278663" y="1258277"/>
                </a:lnTo>
                <a:lnTo>
                  <a:pt x="312902" y="1196441"/>
                </a:lnTo>
                <a:lnTo>
                  <a:pt x="348919" y="1135748"/>
                </a:lnTo>
                <a:lnTo>
                  <a:pt x="386676" y="1076236"/>
                </a:lnTo>
                <a:lnTo>
                  <a:pt x="426123" y="1017930"/>
                </a:lnTo>
                <a:lnTo>
                  <a:pt x="467245" y="960869"/>
                </a:lnTo>
                <a:lnTo>
                  <a:pt x="509993" y="905090"/>
                </a:lnTo>
                <a:lnTo>
                  <a:pt x="554342" y="850633"/>
                </a:lnTo>
                <a:lnTo>
                  <a:pt x="600252" y="797521"/>
                </a:lnTo>
                <a:lnTo>
                  <a:pt x="647687" y="745807"/>
                </a:lnTo>
                <a:lnTo>
                  <a:pt x="696607" y="695502"/>
                </a:lnTo>
                <a:lnTo>
                  <a:pt x="747001" y="646645"/>
                </a:lnTo>
                <a:lnTo>
                  <a:pt x="798804" y="599287"/>
                </a:lnTo>
                <a:lnTo>
                  <a:pt x="852004" y="553453"/>
                </a:lnTo>
                <a:lnTo>
                  <a:pt x="906551" y="509181"/>
                </a:lnTo>
                <a:lnTo>
                  <a:pt x="962418" y="466496"/>
                </a:lnTo>
                <a:lnTo>
                  <a:pt x="1019568" y="425450"/>
                </a:lnTo>
                <a:lnTo>
                  <a:pt x="1077963" y="386054"/>
                </a:lnTo>
                <a:lnTo>
                  <a:pt x="1137577" y="348373"/>
                </a:lnTo>
                <a:lnTo>
                  <a:pt x="1198372" y="312407"/>
                </a:lnTo>
                <a:lnTo>
                  <a:pt x="1260297" y="278218"/>
                </a:lnTo>
                <a:lnTo>
                  <a:pt x="1323339" y="245833"/>
                </a:lnTo>
                <a:lnTo>
                  <a:pt x="1387462" y="215290"/>
                </a:lnTo>
                <a:lnTo>
                  <a:pt x="1452613" y="186613"/>
                </a:lnTo>
                <a:lnTo>
                  <a:pt x="1518780" y="159842"/>
                </a:lnTo>
                <a:lnTo>
                  <a:pt x="1585912" y="135013"/>
                </a:lnTo>
                <a:lnTo>
                  <a:pt x="1653984" y="112166"/>
                </a:lnTo>
                <a:lnTo>
                  <a:pt x="1722945" y="91325"/>
                </a:lnTo>
                <a:lnTo>
                  <a:pt x="1792782" y="72529"/>
                </a:lnTo>
                <a:lnTo>
                  <a:pt x="1863445" y="55816"/>
                </a:lnTo>
                <a:lnTo>
                  <a:pt x="1934908" y="41211"/>
                </a:lnTo>
                <a:lnTo>
                  <a:pt x="2007120" y="28765"/>
                </a:lnTo>
                <a:lnTo>
                  <a:pt x="2080069" y="18503"/>
                </a:lnTo>
                <a:lnTo>
                  <a:pt x="2153704" y="10464"/>
                </a:lnTo>
                <a:lnTo>
                  <a:pt x="2227999" y="4673"/>
                </a:lnTo>
                <a:lnTo>
                  <a:pt x="2302916" y="1181"/>
                </a:lnTo>
                <a:lnTo>
                  <a:pt x="2378392" y="0"/>
                </a:lnTo>
                <a:lnTo>
                  <a:pt x="2378392" y="1263167"/>
                </a:lnTo>
                <a:lnTo>
                  <a:pt x="2302192" y="1265732"/>
                </a:lnTo>
                <a:lnTo>
                  <a:pt x="2227364" y="1273314"/>
                </a:lnTo>
                <a:lnTo>
                  <a:pt x="2154059" y="1285748"/>
                </a:lnTo>
                <a:lnTo>
                  <a:pt x="2082482" y="1302867"/>
                </a:lnTo>
                <a:lnTo>
                  <a:pt x="2012772" y="1324508"/>
                </a:lnTo>
                <a:lnTo>
                  <a:pt x="1945106" y="1350505"/>
                </a:lnTo>
                <a:lnTo>
                  <a:pt x="1879650" y="1380693"/>
                </a:lnTo>
                <a:lnTo>
                  <a:pt x="1816557" y="1414906"/>
                </a:lnTo>
                <a:lnTo>
                  <a:pt x="1756016" y="1452981"/>
                </a:lnTo>
                <a:lnTo>
                  <a:pt x="1698167" y="1494751"/>
                </a:lnTo>
                <a:lnTo>
                  <a:pt x="1643202" y="1540040"/>
                </a:lnTo>
                <a:lnTo>
                  <a:pt x="1591271" y="1588693"/>
                </a:lnTo>
                <a:lnTo>
                  <a:pt x="1542529" y="1640547"/>
                </a:lnTo>
                <a:lnTo>
                  <a:pt x="1497164" y="1695437"/>
                </a:lnTo>
                <a:lnTo>
                  <a:pt x="1455343" y="1753184"/>
                </a:lnTo>
                <a:lnTo>
                  <a:pt x="1417205" y="1813636"/>
                </a:lnTo>
                <a:lnTo>
                  <a:pt x="1382941" y="1876615"/>
                </a:lnTo>
                <a:lnTo>
                  <a:pt x="1352702" y="1941969"/>
                </a:lnTo>
                <a:lnTo>
                  <a:pt x="1326667" y="2009520"/>
                </a:lnTo>
                <a:lnTo>
                  <a:pt x="1304988" y="2079116"/>
                </a:lnTo>
                <a:lnTo>
                  <a:pt x="1287843" y="2150592"/>
                </a:lnTo>
                <a:lnTo>
                  <a:pt x="1275397" y="2223757"/>
                </a:lnTo>
                <a:lnTo>
                  <a:pt x="1267802" y="2298471"/>
                </a:lnTo>
                <a:lnTo>
                  <a:pt x="1265237" y="2374595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040765" cy="1040130"/>
          </a:xfrm>
          <a:custGeom>
            <a:avLst/>
            <a:gdLst/>
            <a:ahLst/>
            <a:cxnLst/>
            <a:rect l="l" t="t" r="r" b="b"/>
            <a:pathLst>
              <a:path w="1040765" h="1040130">
                <a:moveTo>
                  <a:pt x="0" y="1040104"/>
                </a:moveTo>
                <a:lnTo>
                  <a:pt x="0" y="486740"/>
                </a:lnTo>
                <a:lnTo>
                  <a:pt x="70993" y="481533"/>
                </a:lnTo>
                <a:lnTo>
                  <a:pt x="139763" y="466204"/>
                </a:lnTo>
                <a:lnTo>
                  <a:pt x="204495" y="441566"/>
                </a:lnTo>
                <a:lnTo>
                  <a:pt x="264426" y="408381"/>
                </a:lnTo>
                <a:lnTo>
                  <a:pt x="318833" y="367398"/>
                </a:lnTo>
                <a:lnTo>
                  <a:pt x="366928" y="319379"/>
                </a:lnTo>
                <a:lnTo>
                  <a:pt x="407974" y="265061"/>
                </a:lnTo>
                <a:lnTo>
                  <a:pt x="441210" y="205219"/>
                </a:lnTo>
                <a:lnTo>
                  <a:pt x="465886" y="140576"/>
                </a:lnTo>
                <a:lnTo>
                  <a:pt x="481241" y="71920"/>
                </a:lnTo>
                <a:lnTo>
                  <a:pt x="486524" y="0"/>
                </a:lnTo>
                <a:lnTo>
                  <a:pt x="1040739" y="0"/>
                </a:lnTo>
                <a:lnTo>
                  <a:pt x="1038123" y="74269"/>
                </a:lnTo>
                <a:lnTo>
                  <a:pt x="1030389" y="147142"/>
                </a:lnTo>
                <a:lnTo>
                  <a:pt x="1017727" y="218427"/>
                </a:lnTo>
                <a:lnTo>
                  <a:pt x="1000290" y="287947"/>
                </a:lnTo>
                <a:lnTo>
                  <a:pt x="978281" y="355536"/>
                </a:lnTo>
                <a:lnTo>
                  <a:pt x="951852" y="421017"/>
                </a:lnTo>
                <a:lnTo>
                  <a:pt x="921207" y="484200"/>
                </a:lnTo>
                <a:lnTo>
                  <a:pt x="886485" y="544918"/>
                </a:lnTo>
                <a:lnTo>
                  <a:pt x="847902" y="602996"/>
                </a:lnTo>
                <a:lnTo>
                  <a:pt x="805599" y="658253"/>
                </a:lnTo>
                <a:lnTo>
                  <a:pt x="759777" y="710526"/>
                </a:lnTo>
                <a:lnTo>
                  <a:pt x="710603" y="759625"/>
                </a:lnTo>
                <a:lnTo>
                  <a:pt x="658253" y="805370"/>
                </a:lnTo>
                <a:lnTo>
                  <a:pt x="602907" y="847597"/>
                </a:lnTo>
                <a:lnTo>
                  <a:pt x="544741" y="886129"/>
                </a:lnTo>
                <a:lnTo>
                  <a:pt x="483920" y="920788"/>
                </a:lnTo>
                <a:lnTo>
                  <a:pt x="420636" y="951395"/>
                </a:lnTo>
                <a:lnTo>
                  <a:pt x="355066" y="977785"/>
                </a:lnTo>
                <a:lnTo>
                  <a:pt x="287362" y="999756"/>
                </a:lnTo>
                <a:lnTo>
                  <a:pt x="217728" y="1017155"/>
                </a:lnTo>
                <a:lnTo>
                  <a:pt x="146329" y="1029804"/>
                </a:lnTo>
                <a:lnTo>
                  <a:pt x="73342" y="1037526"/>
                </a:lnTo>
                <a:lnTo>
                  <a:pt x="0" y="1040104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55509" y="545579"/>
            <a:ext cx="6432981" cy="314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030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762674" y="2761907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09" h="2374900">
                <a:moveTo>
                  <a:pt x="1265237" y="2374595"/>
                </a:moveTo>
                <a:lnTo>
                  <a:pt x="0" y="2374595"/>
                </a:lnTo>
                <a:lnTo>
                  <a:pt x="1181" y="2299195"/>
                </a:lnTo>
                <a:lnTo>
                  <a:pt x="4673" y="2224392"/>
                </a:lnTo>
                <a:lnTo>
                  <a:pt x="10452" y="2150592"/>
                </a:lnTo>
                <a:lnTo>
                  <a:pt x="18529" y="2076703"/>
                </a:lnTo>
                <a:lnTo>
                  <a:pt x="28803" y="2003882"/>
                </a:lnTo>
                <a:lnTo>
                  <a:pt x="41275" y="1931784"/>
                </a:lnTo>
                <a:lnTo>
                  <a:pt x="55892" y="1860435"/>
                </a:lnTo>
                <a:lnTo>
                  <a:pt x="72631" y="1789887"/>
                </a:lnTo>
                <a:lnTo>
                  <a:pt x="91465" y="1720164"/>
                </a:lnTo>
                <a:lnTo>
                  <a:pt x="112331" y="1651317"/>
                </a:lnTo>
                <a:lnTo>
                  <a:pt x="135216" y="1583359"/>
                </a:lnTo>
                <a:lnTo>
                  <a:pt x="160096" y="1516329"/>
                </a:lnTo>
                <a:lnTo>
                  <a:pt x="186905" y="1450276"/>
                </a:lnTo>
                <a:lnTo>
                  <a:pt x="215620" y="1385227"/>
                </a:lnTo>
                <a:lnTo>
                  <a:pt x="246227" y="1321219"/>
                </a:lnTo>
                <a:lnTo>
                  <a:pt x="278663" y="1258277"/>
                </a:lnTo>
                <a:lnTo>
                  <a:pt x="312902" y="1196441"/>
                </a:lnTo>
                <a:lnTo>
                  <a:pt x="348919" y="1135748"/>
                </a:lnTo>
                <a:lnTo>
                  <a:pt x="386676" y="1076236"/>
                </a:lnTo>
                <a:lnTo>
                  <a:pt x="426123" y="1017930"/>
                </a:lnTo>
                <a:lnTo>
                  <a:pt x="467245" y="960869"/>
                </a:lnTo>
                <a:lnTo>
                  <a:pt x="509993" y="905090"/>
                </a:lnTo>
                <a:lnTo>
                  <a:pt x="554342" y="850633"/>
                </a:lnTo>
                <a:lnTo>
                  <a:pt x="600252" y="797521"/>
                </a:lnTo>
                <a:lnTo>
                  <a:pt x="647687" y="745807"/>
                </a:lnTo>
                <a:lnTo>
                  <a:pt x="696607" y="695502"/>
                </a:lnTo>
                <a:lnTo>
                  <a:pt x="747001" y="646645"/>
                </a:lnTo>
                <a:lnTo>
                  <a:pt x="798804" y="599287"/>
                </a:lnTo>
                <a:lnTo>
                  <a:pt x="852004" y="553453"/>
                </a:lnTo>
                <a:lnTo>
                  <a:pt x="906551" y="509181"/>
                </a:lnTo>
                <a:lnTo>
                  <a:pt x="962418" y="466496"/>
                </a:lnTo>
                <a:lnTo>
                  <a:pt x="1019568" y="425450"/>
                </a:lnTo>
                <a:lnTo>
                  <a:pt x="1077963" y="386054"/>
                </a:lnTo>
                <a:lnTo>
                  <a:pt x="1137577" y="348373"/>
                </a:lnTo>
                <a:lnTo>
                  <a:pt x="1198372" y="312407"/>
                </a:lnTo>
                <a:lnTo>
                  <a:pt x="1260297" y="278218"/>
                </a:lnTo>
                <a:lnTo>
                  <a:pt x="1323339" y="245833"/>
                </a:lnTo>
                <a:lnTo>
                  <a:pt x="1387462" y="215290"/>
                </a:lnTo>
                <a:lnTo>
                  <a:pt x="1452613" y="186613"/>
                </a:lnTo>
                <a:lnTo>
                  <a:pt x="1518780" y="159842"/>
                </a:lnTo>
                <a:lnTo>
                  <a:pt x="1585912" y="135013"/>
                </a:lnTo>
                <a:lnTo>
                  <a:pt x="1653984" y="112166"/>
                </a:lnTo>
                <a:lnTo>
                  <a:pt x="1722945" y="91325"/>
                </a:lnTo>
                <a:lnTo>
                  <a:pt x="1792782" y="72529"/>
                </a:lnTo>
                <a:lnTo>
                  <a:pt x="1863445" y="55816"/>
                </a:lnTo>
                <a:lnTo>
                  <a:pt x="1934908" y="41211"/>
                </a:lnTo>
                <a:lnTo>
                  <a:pt x="2007120" y="28765"/>
                </a:lnTo>
                <a:lnTo>
                  <a:pt x="2080069" y="18503"/>
                </a:lnTo>
                <a:lnTo>
                  <a:pt x="2153704" y="10464"/>
                </a:lnTo>
                <a:lnTo>
                  <a:pt x="2227999" y="4673"/>
                </a:lnTo>
                <a:lnTo>
                  <a:pt x="2302916" y="1181"/>
                </a:lnTo>
                <a:lnTo>
                  <a:pt x="2378392" y="0"/>
                </a:lnTo>
                <a:lnTo>
                  <a:pt x="2378392" y="1263167"/>
                </a:lnTo>
                <a:lnTo>
                  <a:pt x="2302192" y="1265732"/>
                </a:lnTo>
                <a:lnTo>
                  <a:pt x="2227364" y="1273314"/>
                </a:lnTo>
                <a:lnTo>
                  <a:pt x="2154059" y="1285748"/>
                </a:lnTo>
                <a:lnTo>
                  <a:pt x="2082482" y="1302867"/>
                </a:lnTo>
                <a:lnTo>
                  <a:pt x="2012772" y="1324508"/>
                </a:lnTo>
                <a:lnTo>
                  <a:pt x="1945106" y="1350505"/>
                </a:lnTo>
                <a:lnTo>
                  <a:pt x="1879650" y="1380693"/>
                </a:lnTo>
                <a:lnTo>
                  <a:pt x="1816557" y="1414906"/>
                </a:lnTo>
                <a:lnTo>
                  <a:pt x="1756016" y="1452981"/>
                </a:lnTo>
                <a:lnTo>
                  <a:pt x="1698167" y="1494751"/>
                </a:lnTo>
                <a:lnTo>
                  <a:pt x="1643202" y="1540040"/>
                </a:lnTo>
                <a:lnTo>
                  <a:pt x="1591271" y="1588693"/>
                </a:lnTo>
                <a:lnTo>
                  <a:pt x="1542529" y="1640547"/>
                </a:lnTo>
                <a:lnTo>
                  <a:pt x="1497164" y="1695437"/>
                </a:lnTo>
                <a:lnTo>
                  <a:pt x="1455343" y="1753184"/>
                </a:lnTo>
                <a:lnTo>
                  <a:pt x="1417205" y="1813636"/>
                </a:lnTo>
                <a:lnTo>
                  <a:pt x="1382941" y="1876615"/>
                </a:lnTo>
                <a:lnTo>
                  <a:pt x="1352702" y="1941969"/>
                </a:lnTo>
                <a:lnTo>
                  <a:pt x="1326667" y="2009520"/>
                </a:lnTo>
                <a:lnTo>
                  <a:pt x="1304988" y="2079116"/>
                </a:lnTo>
                <a:lnTo>
                  <a:pt x="1287843" y="2150592"/>
                </a:lnTo>
                <a:lnTo>
                  <a:pt x="1275397" y="2223757"/>
                </a:lnTo>
                <a:lnTo>
                  <a:pt x="1267802" y="2298471"/>
                </a:lnTo>
                <a:lnTo>
                  <a:pt x="1265237" y="2374595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040765" cy="1040130"/>
          </a:xfrm>
          <a:custGeom>
            <a:avLst/>
            <a:gdLst/>
            <a:ahLst/>
            <a:cxnLst/>
            <a:rect l="l" t="t" r="r" b="b"/>
            <a:pathLst>
              <a:path w="1040765" h="1040130">
                <a:moveTo>
                  <a:pt x="0" y="1040104"/>
                </a:moveTo>
                <a:lnTo>
                  <a:pt x="0" y="486740"/>
                </a:lnTo>
                <a:lnTo>
                  <a:pt x="70993" y="481533"/>
                </a:lnTo>
                <a:lnTo>
                  <a:pt x="139763" y="466204"/>
                </a:lnTo>
                <a:lnTo>
                  <a:pt x="204495" y="441566"/>
                </a:lnTo>
                <a:lnTo>
                  <a:pt x="264426" y="408381"/>
                </a:lnTo>
                <a:lnTo>
                  <a:pt x="318833" y="367398"/>
                </a:lnTo>
                <a:lnTo>
                  <a:pt x="366928" y="319379"/>
                </a:lnTo>
                <a:lnTo>
                  <a:pt x="407974" y="265061"/>
                </a:lnTo>
                <a:lnTo>
                  <a:pt x="441210" y="205219"/>
                </a:lnTo>
                <a:lnTo>
                  <a:pt x="465886" y="140576"/>
                </a:lnTo>
                <a:lnTo>
                  <a:pt x="481241" y="71920"/>
                </a:lnTo>
                <a:lnTo>
                  <a:pt x="486524" y="0"/>
                </a:lnTo>
                <a:lnTo>
                  <a:pt x="1040739" y="0"/>
                </a:lnTo>
                <a:lnTo>
                  <a:pt x="1038123" y="74269"/>
                </a:lnTo>
                <a:lnTo>
                  <a:pt x="1030389" y="147142"/>
                </a:lnTo>
                <a:lnTo>
                  <a:pt x="1017727" y="218427"/>
                </a:lnTo>
                <a:lnTo>
                  <a:pt x="1000290" y="287947"/>
                </a:lnTo>
                <a:lnTo>
                  <a:pt x="978281" y="355536"/>
                </a:lnTo>
                <a:lnTo>
                  <a:pt x="951852" y="421017"/>
                </a:lnTo>
                <a:lnTo>
                  <a:pt x="921207" y="484200"/>
                </a:lnTo>
                <a:lnTo>
                  <a:pt x="886485" y="544918"/>
                </a:lnTo>
                <a:lnTo>
                  <a:pt x="847902" y="602996"/>
                </a:lnTo>
                <a:lnTo>
                  <a:pt x="805599" y="658253"/>
                </a:lnTo>
                <a:lnTo>
                  <a:pt x="759777" y="710526"/>
                </a:lnTo>
                <a:lnTo>
                  <a:pt x="710603" y="759625"/>
                </a:lnTo>
                <a:lnTo>
                  <a:pt x="658253" y="805370"/>
                </a:lnTo>
                <a:lnTo>
                  <a:pt x="602907" y="847597"/>
                </a:lnTo>
                <a:lnTo>
                  <a:pt x="544741" y="886129"/>
                </a:lnTo>
                <a:lnTo>
                  <a:pt x="483920" y="920788"/>
                </a:lnTo>
                <a:lnTo>
                  <a:pt x="420636" y="951395"/>
                </a:lnTo>
                <a:lnTo>
                  <a:pt x="355066" y="977785"/>
                </a:lnTo>
                <a:lnTo>
                  <a:pt x="287362" y="999756"/>
                </a:lnTo>
                <a:lnTo>
                  <a:pt x="217728" y="1017155"/>
                </a:lnTo>
                <a:lnTo>
                  <a:pt x="146329" y="1029804"/>
                </a:lnTo>
                <a:lnTo>
                  <a:pt x="73342" y="1037526"/>
                </a:lnTo>
                <a:lnTo>
                  <a:pt x="0" y="1040104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762674" y="2761907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09" h="2374900">
                <a:moveTo>
                  <a:pt x="1265237" y="2374595"/>
                </a:moveTo>
                <a:lnTo>
                  <a:pt x="0" y="2374595"/>
                </a:lnTo>
                <a:lnTo>
                  <a:pt x="1181" y="2299195"/>
                </a:lnTo>
                <a:lnTo>
                  <a:pt x="4673" y="2224392"/>
                </a:lnTo>
                <a:lnTo>
                  <a:pt x="10452" y="2150592"/>
                </a:lnTo>
                <a:lnTo>
                  <a:pt x="18529" y="2076703"/>
                </a:lnTo>
                <a:lnTo>
                  <a:pt x="28803" y="2003882"/>
                </a:lnTo>
                <a:lnTo>
                  <a:pt x="41275" y="1931784"/>
                </a:lnTo>
                <a:lnTo>
                  <a:pt x="55892" y="1860435"/>
                </a:lnTo>
                <a:lnTo>
                  <a:pt x="72631" y="1789887"/>
                </a:lnTo>
                <a:lnTo>
                  <a:pt x="91465" y="1720164"/>
                </a:lnTo>
                <a:lnTo>
                  <a:pt x="112331" y="1651317"/>
                </a:lnTo>
                <a:lnTo>
                  <a:pt x="135216" y="1583359"/>
                </a:lnTo>
                <a:lnTo>
                  <a:pt x="160096" y="1516329"/>
                </a:lnTo>
                <a:lnTo>
                  <a:pt x="186905" y="1450276"/>
                </a:lnTo>
                <a:lnTo>
                  <a:pt x="215620" y="1385227"/>
                </a:lnTo>
                <a:lnTo>
                  <a:pt x="246227" y="1321219"/>
                </a:lnTo>
                <a:lnTo>
                  <a:pt x="278663" y="1258277"/>
                </a:lnTo>
                <a:lnTo>
                  <a:pt x="312902" y="1196441"/>
                </a:lnTo>
                <a:lnTo>
                  <a:pt x="348919" y="1135748"/>
                </a:lnTo>
                <a:lnTo>
                  <a:pt x="386676" y="1076236"/>
                </a:lnTo>
                <a:lnTo>
                  <a:pt x="426123" y="1017930"/>
                </a:lnTo>
                <a:lnTo>
                  <a:pt x="467245" y="960869"/>
                </a:lnTo>
                <a:lnTo>
                  <a:pt x="509993" y="905090"/>
                </a:lnTo>
                <a:lnTo>
                  <a:pt x="554342" y="850633"/>
                </a:lnTo>
                <a:lnTo>
                  <a:pt x="600252" y="797521"/>
                </a:lnTo>
                <a:lnTo>
                  <a:pt x="647687" y="745807"/>
                </a:lnTo>
                <a:lnTo>
                  <a:pt x="696607" y="695502"/>
                </a:lnTo>
                <a:lnTo>
                  <a:pt x="747001" y="646645"/>
                </a:lnTo>
                <a:lnTo>
                  <a:pt x="798804" y="599287"/>
                </a:lnTo>
                <a:lnTo>
                  <a:pt x="852004" y="553453"/>
                </a:lnTo>
                <a:lnTo>
                  <a:pt x="906551" y="509181"/>
                </a:lnTo>
                <a:lnTo>
                  <a:pt x="962418" y="466496"/>
                </a:lnTo>
                <a:lnTo>
                  <a:pt x="1019568" y="425450"/>
                </a:lnTo>
                <a:lnTo>
                  <a:pt x="1077963" y="386054"/>
                </a:lnTo>
                <a:lnTo>
                  <a:pt x="1137577" y="348373"/>
                </a:lnTo>
                <a:lnTo>
                  <a:pt x="1198372" y="312407"/>
                </a:lnTo>
                <a:lnTo>
                  <a:pt x="1260297" y="278218"/>
                </a:lnTo>
                <a:lnTo>
                  <a:pt x="1323339" y="245833"/>
                </a:lnTo>
                <a:lnTo>
                  <a:pt x="1387462" y="215290"/>
                </a:lnTo>
                <a:lnTo>
                  <a:pt x="1452613" y="186613"/>
                </a:lnTo>
                <a:lnTo>
                  <a:pt x="1518780" y="159842"/>
                </a:lnTo>
                <a:lnTo>
                  <a:pt x="1585912" y="135013"/>
                </a:lnTo>
                <a:lnTo>
                  <a:pt x="1653984" y="112166"/>
                </a:lnTo>
                <a:lnTo>
                  <a:pt x="1722945" y="91325"/>
                </a:lnTo>
                <a:lnTo>
                  <a:pt x="1792782" y="72529"/>
                </a:lnTo>
                <a:lnTo>
                  <a:pt x="1863445" y="55816"/>
                </a:lnTo>
                <a:lnTo>
                  <a:pt x="1934908" y="41211"/>
                </a:lnTo>
                <a:lnTo>
                  <a:pt x="2007120" y="28765"/>
                </a:lnTo>
                <a:lnTo>
                  <a:pt x="2080069" y="18503"/>
                </a:lnTo>
                <a:lnTo>
                  <a:pt x="2153704" y="10464"/>
                </a:lnTo>
                <a:lnTo>
                  <a:pt x="2227999" y="4673"/>
                </a:lnTo>
                <a:lnTo>
                  <a:pt x="2302916" y="1181"/>
                </a:lnTo>
                <a:lnTo>
                  <a:pt x="2378392" y="0"/>
                </a:lnTo>
                <a:lnTo>
                  <a:pt x="2378392" y="1263167"/>
                </a:lnTo>
                <a:lnTo>
                  <a:pt x="2302192" y="1265732"/>
                </a:lnTo>
                <a:lnTo>
                  <a:pt x="2227364" y="1273314"/>
                </a:lnTo>
                <a:lnTo>
                  <a:pt x="2154059" y="1285748"/>
                </a:lnTo>
                <a:lnTo>
                  <a:pt x="2082482" y="1302867"/>
                </a:lnTo>
                <a:lnTo>
                  <a:pt x="2012772" y="1324508"/>
                </a:lnTo>
                <a:lnTo>
                  <a:pt x="1945106" y="1350505"/>
                </a:lnTo>
                <a:lnTo>
                  <a:pt x="1879650" y="1380693"/>
                </a:lnTo>
                <a:lnTo>
                  <a:pt x="1816557" y="1414906"/>
                </a:lnTo>
                <a:lnTo>
                  <a:pt x="1756016" y="1452981"/>
                </a:lnTo>
                <a:lnTo>
                  <a:pt x="1698167" y="1494751"/>
                </a:lnTo>
                <a:lnTo>
                  <a:pt x="1643202" y="1540040"/>
                </a:lnTo>
                <a:lnTo>
                  <a:pt x="1591271" y="1588693"/>
                </a:lnTo>
                <a:lnTo>
                  <a:pt x="1542529" y="1640547"/>
                </a:lnTo>
                <a:lnTo>
                  <a:pt x="1497164" y="1695437"/>
                </a:lnTo>
                <a:lnTo>
                  <a:pt x="1455343" y="1753184"/>
                </a:lnTo>
                <a:lnTo>
                  <a:pt x="1417205" y="1813636"/>
                </a:lnTo>
                <a:lnTo>
                  <a:pt x="1382941" y="1876615"/>
                </a:lnTo>
                <a:lnTo>
                  <a:pt x="1352702" y="1941969"/>
                </a:lnTo>
                <a:lnTo>
                  <a:pt x="1326667" y="2009520"/>
                </a:lnTo>
                <a:lnTo>
                  <a:pt x="1304988" y="2079116"/>
                </a:lnTo>
                <a:lnTo>
                  <a:pt x="1287843" y="2150592"/>
                </a:lnTo>
                <a:lnTo>
                  <a:pt x="1275397" y="2223757"/>
                </a:lnTo>
                <a:lnTo>
                  <a:pt x="1267802" y="2298471"/>
                </a:lnTo>
                <a:lnTo>
                  <a:pt x="1265237" y="2374595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6808" y="371347"/>
            <a:ext cx="7390383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2210" y="1159865"/>
            <a:ext cx="7099579" cy="3260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3030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hyperlink" Target="mailto:Sales@surabhimetromedia.com" TargetMode="External"/><Relationship Id="rId5" Type="http://schemas.openxmlformats.org/officeDocument/2006/relationships/image" Target="../media/image4.png"/><Relationship Id="rId10" Type="http://schemas.openxmlformats.org/officeDocument/2006/relationships/hyperlink" Target="http://www.surabhimetromedia.com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10" h="2374900">
                <a:moveTo>
                  <a:pt x="0" y="2374595"/>
                </a:moveTo>
                <a:lnTo>
                  <a:pt x="0" y="1111377"/>
                </a:lnTo>
                <a:lnTo>
                  <a:pt x="76238" y="1108811"/>
                </a:lnTo>
                <a:lnTo>
                  <a:pt x="151066" y="1101229"/>
                </a:lnTo>
                <a:lnTo>
                  <a:pt x="224358" y="1088796"/>
                </a:lnTo>
                <a:lnTo>
                  <a:pt x="295935" y="1071676"/>
                </a:lnTo>
                <a:lnTo>
                  <a:pt x="365645" y="1050036"/>
                </a:lnTo>
                <a:lnTo>
                  <a:pt x="433298" y="1024039"/>
                </a:lnTo>
                <a:lnTo>
                  <a:pt x="498754" y="993851"/>
                </a:lnTo>
                <a:lnTo>
                  <a:pt x="561848" y="959637"/>
                </a:lnTo>
                <a:lnTo>
                  <a:pt x="622388" y="921562"/>
                </a:lnTo>
                <a:lnTo>
                  <a:pt x="680224" y="879792"/>
                </a:lnTo>
                <a:lnTo>
                  <a:pt x="735190" y="834504"/>
                </a:lnTo>
                <a:lnTo>
                  <a:pt x="787133" y="785850"/>
                </a:lnTo>
                <a:lnTo>
                  <a:pt x="835863" y="733996"/>
                </a:lnTo>
                <a:lnTo>
                  <a:pt x="881227" y="679107"/>
                </a:lnTo>
                <a:lnTo>
                  <a:pt x="923048" y="621360"/>
                </a:lnTo>
                <a:lnTo>
                  <a:pt x="961186" y="560908"/>
                </a:lnTo>
                <a:lnTo>
                  <a:pt x="995451" y="497928"/>
                </a:lnTo>
                <a:lnTo>
                  <a:pt x="1025677" y="432574"/>
                </a:lnTo>
                <a:lnTo>
                  <a:pt x="1051725" y="365010"/>
                </a:lnTo>
                <a:lnTo>
                  <a:pt x="1073391" y="295427"/>
                </a:lnTo>
                <a:lnTo>
                  <a:pt x="1090549" y="223951"/>
                </a:lnTo>
                <a:lnTo>
                  <a:pt x="1102995" y="150787"/>
                </a:lnTo>
                <a:lnTo>
                  <a:pt x="1110589" y="76073"/>
                </a:lnTo>
                <a:lnTo>
                  <a:pt x="1113155" y="0"/>
                </a:lnTo>
                <a:lnTo>
                  <a:pt x="2378392" y="0"/>
                </a:lnTo>
                <a:lnTo>
                  <a:pt x="2377211" y="75361"/>
                </a:lnTo>
                <a:lnTo>
                  <a:pt x="2373706" y="150152"/>
                </a:lnTo>
                <a:lnTo>
                  <a:pt x="2367940" y="223951"/>
                </a:lnTo>
                <a:lnTo>
                  <a:pt x="2359863" y="297840"/>
                </a:lnTo>
                <a:lnTo>
                  <a:pt x="2349576" y="370662"/>
                </a:lnTo>
                <a:lnTo>
                  <a:pt x="2337117" y="442772"/>
                </a:lnTo>
                <a:lnTo>
                  <a:pt x="2322487" y="514108"/>
                </a:lnTo>
                <a:lnTo>
                  <a:pt x="2305748" y="584657"/>
                </a:lnTo>
                <a:lnTo>
                  <a:pt x="2286927" y="654380"/>
                </a:lnTo>
                <a:lnTo>
                  <a:pt x="2266061" y="723239"/>
                </a:lnTo>
                <a:lnTo>
                  <a:pt x="2243162" y="791197"/>
                </a:lnTo>
                <a:lnTo>
                  <a:pt x="2218296" y="858215"/>
                </a:lnTo>
                <a:lnTo>
                  <a:pt x="2191486" y="924280"/>
                </a:lnTo>
                <a:lnTo>
                  <a:pt x="2162759" y="989330"/>
                </a:lnTo>
                <a:lnTo>
                  <a:pt x="2132164" y="1053338"/>
                </a:lnTo>
                <a:lnTo>
                  <a:pt x="2099729" y="1116291"/>
                </a:lnTo>
                <a:lnTo>
                  <a:pt x="2065477" y="1178115"/>
                </a:lnTo>
                <a:lnTo>
                  <a:pt x="2029472" y="1238808"/>
                </a:lnTo>
                <a:lnTo>
                  <a:pt x="1991715" y="1298333"/>
                </a:lnTo>
                <a:lnTo>
                  <a:pt x="1952269" y="1356639"/>
                </a:lnTo>
                <a:lnTo>
                  <a:pt x="1911146" y="1413687"/>
                </a:lnTo>
                <a:lnTo>
                  <a:pt x="1868398" y="1469466"/>
                </a:lnTo>
                <a:lnTo>
                  <a:pt x="1824050" y="1523936"/>
                </a:lnTo>
                <a:lnTo>
                  <a:pt x="1778139" y="1577047"/>
                </a:lnTo>
                <a:lnTo>
                  <a:pt x="1730705" y="1628775"/>
                </a:lnTo>
                <a:lnTo>
                  <a:pt x="1681784" y="1679079"/>
                </a:lnTo>
                <a:lnTo>
                  <a:pt x="1631403" y="1727923"/>
                </a:lnTo>
                <a:lnTo>
                  <a:pt x="1579587" y="1775282"/>
                </a:lnTo>
                <a:lnTo>
                  <a:pt x="1526400" y="1821116"/>
                </a:lnTo>
                <a:lnTo>
                  <a:pt x="1471853" y="1865401"/>
                </a:lnTo>
                <a:lnTo>
                  <a:pt x="1415986" y="1908073"/>
                </a:lnTo>
                <a:lnTo>
                  <a:pt x="1358836" y="1949132"/>
                </a:lnTo>
                <a:lnTo>
                  <a:pt x="1300441" y="1988527"/>
                </a:lnTo>
                <a:lnTo>
                  <a:pt x="1240828" y="2026208"/>
                </a:lnTo>
                <a:lnTo>
                  <a:pt x="1180033" y="2062175"/>
                </a:lnTo>
                <a:lnTo>
                  <a:pt x="1118108" y="2096363"/>
                </a:lnTo>
                <a:lnTo>
                  <a:pt x="1055065" y="2128748"/>
                </a:lnTo>
                <a:lnTo>
                  <a:pt x="990942" y="2159304"/>
                </a:lnTo>
                <a:lnTo>
                  <a:pt x="925791" y="2187981"/>
                </a:lnTo>
                <a:lnTo>
                  <a:pt x="859624" y="2214753"/>
                </a:lnTo>
                <a:lnTo>
                  <a:pt x="792505" y="2239581"/>
                </a:lnTo>
                <a:lnTo>
                  <a:pt x="724433" y="2262428"/>
                </a:lnTo>
                <a:lnTo>
                  <a:pt x="655472" y="2283269"/>
                </a:lnTo>
                <a:lnTo>
                  <a:pt x="585635" y="2302065"/>
                </a:lnTo>
                <a:lnTo>
                  <a:pt x="514972" y="2318778"/>
                </a:lnTo>
                <a:lnTo>
                  <a:pt x="443522" y="2333383"/>
                </a:lnTo>
                <a:lnTo>
                  <a:pt x="371297" y="2345829"/>
                </a:lnTo>
                <a:lnTo>
                  <a:pt x="298361" y="2356091"/>
                </a:lnTo>
                <a:lnTo>
                  <a:pt x="224726" y="2364130"/>
                </a:lnTo>
                <a:lnTo>
                  <a:pt x="150431" y="2369921"/>
                </a:lnTo>
                <a:lnTo>
                  <a:pt x="75514" y="2373414"/>
                </a:lnTo>
                <a:lnTo>
                  <a:pt x="0" y="2374595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62674" y="2761907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09" h="2374900">
                <a:moveTo>
                  <a:pt x="1265237" y="2374582"/>
                </a:moveTo>
                <a:lnTo>
                  <a:pt x="0" y="2374582"/>
                </a:lnTo>
                <a:lnTo>
                  <a:pt x="1181" y="2299182"/>
                </a:lnTo>
                <a:lnTo>
                  <a:pt x="4673" y="2224392"/>
                </a:lnTo>
                <a:lnTo>
                  <a:pt x="10452" y="2150579"/>
                </a:lnTo>
                <a:lnTo>
                  <a:pt x="18529" y="2076703"/>
                </a:lnTo>
                <a:lnTo>
                  <a:pt x="28803" y="2003869"/>
                </a:lnTo>
                <a:lnTo>
                  <a:pt x="41275" y="1931771"/>
                </a:lnTo>
                <a:lnTo>
                  <a:pt x="55892" y="1860423"/>
                </a:lnTo>
                <a:lnTo>
                  <a:pt x="72631" y="1789874"/>
                </a:lnTo>
                <a:lnTo>
                  <a:pt x="91465" y="1720164"/>
                </a:lnTo>
                <a:lnTo>
                  <a:pt x="112331" y="1651304"/>
                </a:lnTo>
                <a:lnTo>
                  <a:pt x="135216" y="1583347"/>
                </a:lnTo>
                <a:lnTo>
                  <a:pt x="160096" y="1516329"/>
                </a:lnTo>
                <a:lnTo>
                  <a:pt x="186905" y="1450276"/>
                </a:lnTo>
                <a:lnTo>
                  <a:pt x="215620" y="1385227"/>
                </a:lnTo>
                <a:lnTo>
                  <a:pt x="246227" y="1321206"/>
                </a:lnTo>
                <a:lnTo>
                  <a:pt x="278663" y="1258265"/>
                </a:lnTo>
                <a:lnTo>
                  <a:pt x="312902" y="1196428"/>
                </a:lnTo>
                <a:lnTo>
                  <a:pt x="348919" y="1135735"/>
                </a:lnTo>
                <a:lnTo>
                  <a:pt x="386676" y="1076223"/>
                </a:lnTo>
                <a:lnTo>
                  <a:pt x="426123" y="1017917"/>
                </a:lnTo>
                <a:lnTo>
                  <a:pt x="467245" y="960869"/>
                </a:lnTo>
                <a:lnTo>
                  <a:pt x="509993" y="905090"/>
                </a:lnTo>
                <a:lnTo>
                  <a:pt x="554342" y="850633"/>
                </a:lnTo>
                <a:lnTo>
                  <a:pt x="600252" y="797521"/>
                </a:lnTo>
                <a:lnTo>
                  <a:pt x="647687" y="745794"/>
                </a:lnTo>
                <a:lnTo>
                  <a:pt x="696607" y="695490"/>
                </a:lnTo>
                <a:lnTo>
                  <a:pt x="747001" y="646645"/>
                </a:lnTo>
                <a:lnTo>
                  <a:pt x="798804" y="599287"/>
                </a:lnTo>
                <a:lnTo>
                  <a:pt x="852004" y="553453"/>
                </a:lnTo>
                <a:lnTo>
                  <a:pt x="906551" y="509168"/>
                </a:lnTo>
                <a:lnTo>
                  <a:pt x="962418" y="466496"/>
                </a:lnTo>
                <a:lnTo>
                  <a:pt x="1019568" y="425437"/>
                </a:lnTo>
                <a:lnTo>
                  <a:pt x="1077963" y="386054"/>
                </a:lnTo>
                <a:lnTo>
                  <a:pt x="1137577" y="348360"/>
                </a:lnTo>
                <a:lnTo>
                  <a:pt x="1198372" y="312407"/>
                </a:lnTo>
                <a:lnTo>
                  <a:pt x="1260297" y="278218"/>
                </a:lnTo>
                <a:lnTo>
                  <a:pt x="1323339" y="245833"/>
                </a:lnTo>
                <a:lnTo>
                  <a:pt x="1387462" y="215277"/>
                </a:lnTo>
                <a:lnTo>
                  <a:pt x="1452613" y="186601"/>
                </a:lnTo>
                <a:lnTo>
                  <a:pt x="1518780" y="159829"/>
                </a:lnTo>
                <a:lnTo>
                  <a:pt x="1585912" y="135000"/>
                </a:lnTo>
                <a:lnTo>
                  <a:pt x="1653984" y="112153"/>
                </a:lnTo>
                <a:lnTo>
                  <a:pt x="1722945" y="91312"/>
                </a:lnTo>
                <a:lnTo>
                  <a:pt x="1792782" y="72516"/>
                </a:lnTo>
                <a:lnTo>
                  <a:pt x="1863445" y="55803"/>
                </a:lnTo>
                <a:lnTo>
                  <a:pt x="1934908" y="41211"/>
                </a:lnTo>
                <a:lnTo>
                  <a:pt x="2007120" y="28765"/>
                </a:lnTo>
                <a:lnTo>
                  <a:pt x="2080069" y="18503"/>
                </a:lnTo>
                <a:lnTo>
                  <a:pt x="2153704" y="10452"/>
                </a:lnTo>
                <a:lnTo>
                  <a:pt x="2227999" y="4673"/>
                </a:lnTo>
                <a:lnTo>
                  <a:pt x="2302916" y="1168"/>
                </a:lnTo>
                <a:lnTo>
                  <a:pt x="2378392" y="0"/>
                </a:lnTo>
                <a:lnTo>
                  <a:pt x="2378392" y="1263154"/>
                </a:lnTo>
                <a:lnTo>
                  <a:pt x="2302192" y="1265720"/>
                </a:lnTo>
                <a:lnTo>
                  <a:pt x="2227364" y="1273302"/>
                </a:lnTo>
                <a:lnTo>
                  <a:pt x="2154059" y="1285735"/>
                </a:lnTo>
                <a:lnTo>
                  <a:pt x="2082482" y="1302854"/>
                </a:lnTo>
                <a:lnTo>
                  <a:pt x="2012772" y="1324508"/>
                </a:lnTo>
                <a:lnTo>
                  <a:pt x="1945106" y="1350505"/>
                </a:lnTo>
                <a:lnTo>
                  <a:pt x="1879650" y="1380693"/>
                </a:lnTo>
                <a:lnTo>
                  <a:pt x="1816557" y="1414906"/>
                </a:lnTo>
                <a:lnTo>
                  <a:pt x="1756016" y="1452981"/>
                </a:lnTo>
                <a:lnTo>
                  <a:pt x="1698167" y="1494739"/>
                </a:lnTo>
                <a:lnTo>
                  <a:pt x="1643202" y="1540040"/>
                </a:lnTo>
                <a:lnTo>
                  <a:pt x="1591271" y="1588693"/>
                </a:lnTo>
                <a:lnTo>
                  <a:pt x="1542529" y="1640547"/>
                </a:lnTo>
                <a:lnTo>
                  <a:pt x="1497164" y="1695424"/>
                </a:lnTo>
                <a:lnTo>
                  <a:pt x="1455343" y="1753171"/>
                </a:lnTo>
                <a:lnTo>
                  <a:pt x="1417205" y="1813623"/>
                </a:lnTo>
                <a:lnTo>
                  <a:pt x="1382941" y="1876615"/>
                </a:lnTo>
                <a:lnTo>
                  <a:pt x="1352702" y="1941969"/>
                </a:lnTo>
                <a:lnTo>
                  <a:pt x="1326667" y="2009520"/>
                </a:lnTo>
                <a:lnTo>
                  <a:pt x="1304988" y="2079116"/>
                </a:lnTo>
                <a:lnTo>
                  <a:pt x="1287843" y="2150579"/>
                </a:lnTo>
                <a:lnTo>
                  <a:pt x="1275397" y="2223757"/>
                </a:lnTo>
                <a:lnTo>
                  <a:pt x="1267802" y="2298471"/>
                </a:lnTo>
                <a:lnTo>
                  <a:pt x="1265237" y="237458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52771" y="2260092"/>
            <a:ext cx="193548" cy="182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60620" y="2258567"/>
            <a:ext cx="137160" cy="182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7419" y="2259329"/>
            <a:ext cx="151130" cy="182880"/>
          </a:xfrm>
          <a:custGeom>
            <a:avLst/>
            <a:gdLst/>
            <a:ahLst/>
            <a:cxnLst/>
            <a:rect l="l" t="t" r="r" b="b"/>
            <a:pathLst>
              <a:path w="151129" h="182880">
                <a:moveTo>
                  <a:pt x="150990" y="0"/>
                </a:moveTo>
                <a:lnTo>
                  <a:pt x="0" y="0"/>
                </a:lnTo>
                <a:lnTo>
                  <a:pt x="0" y="31750"/>
                </a:lnTo>
                <a:lnTo>
                  <a:pt x="58204" y="31750"/>
                </a:lnTo>
                <a:lnTo>
                  <a:pt x="58204" y="182880"/>
                </a:lnTo>
                <a:lnTo>
                  <a:pt x="92786" y="182880"/>
                </a:lnTo>
                <a:lnTo>
                  <a:pt x="92786" y="31750"/>
                </a:lnTo>
                <a:lnTo>
                  <a:pt x="150990" y="31750"/>
                </a:lnTo>
                <a:lnTo>
                  <a:pt x="150990" y="0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62015" y="2258567"/>
            <a:ext cx="163067" cy="182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13476" y="2255520"/>
            <a:ext cx="188975" cy="190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52771" y="2519172"/>
            <a:ext cx="193548" cy="1828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85003" y="2517648"/>
            <a:ext cx="137160" cy="1828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53228" y="2517648"/>
            <a:ext cx="163067" cy="1828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49506" y="2517901"/>
            <a:ext cx="34925" cy="183515"/>
          </a:xfrm>
          <a:custGeom>
            <a:avLst/>
            <a:gdLst/>
            <a:ahLst/>
            <a:cxnLst/>
            <a:rect l="l" t="t" r="r" b="b"/>
            <a:pathLst>
              <a:path w="34925" h="183514">
                <a:moveTo>
                  <a:pt x="34353" y="183515"/>
                </a:moveTo>
                <a:lnTo>
                  <a:pt x="0" y="183515"/>
                </a:lnTo>
                <a:lnTo>
                  <a:pt x="0" y="0"/>
                </a:lnTo>
                <a:lnTo>
                  <a:pt x="34353" y="0"/>
                </a:lnTo>
                <a:lnTo>
                  <a:pt x="34353" y="183515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04332" y="2517648"/>
            <a:ext cx="202691" cy="1828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540800" y="2910103"/>
            <a:ext cx="391096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DD2B1C"/>
                </a:solidFill>
                <a:latin typeface="Arial"/>
                <a:cs typeface="Arial"/>
              </a:rPr>
              <a:t>Static Advertising </a:t>
            </a:r>
            <a:r>
              <a:rPr sz="1400" b="1" dirty="0">
                <a:solidFill>
                  <a:srgbClr val="00993C"/>
                </a:solidFill>
                <a:latin typeface="Arial"/>
                <a:cs typeface="Arial"/>
              </a:rPr>
              <a:t>&amp; </a:t>
            </a:r>
            <a:r>
              <a:rPr sz="1400" b="1" spc="-5" dirty="0">
                <a:solidFill>
                  <a:srgbClr val="3B2B97"/>
                </a:solidFill>
                <a:latin typeface="Arial"/>
                <a:cs typeface="Arial"/>
              </a:rPr>
              <a:t>Branding Media</a:t>
            </a:r>
            <a:r>
              <a:rPr sz="1400" b="1" spc="10" dirty="0">
                <a:solidFill>
                  <a:srgbClr val="3B2B97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3B2B97"/>
                </a:solidFill>
                <a:latin typeface="Arial"/>
                <a:cs typeface="Arial"/>
              </a:rPr>
              <a:t>Proposal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055876" y="4364735"/>
            <a:ext cx="2185416" cy="3642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92302" y="4454982"/>
            <a:ext cx="99314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4E4E4D"/>
                </a:solidFill>
                <a:latin typeface="Tahoma"/>
                <a:cs typeface="Tahoma"/>
              </a:rPr>
              <a:t>Ofﬁcial</a:t>
            </a:r>
            <a:r>
              <a:rPr sz="1000" b="1" spc="-55" dirty="0">
                <a:solidFill>
                  <a:srgbClr val="4E4E4D"/>
                </a:solidFill>
                <a:latin typeface="Tahoma"/>
                <a:cs typeface="Tahoma"/>
              </a:rPr>
              <a:t> </a:t>
            </a:r>
            <a:r>
              <a:rPr sz="1000" b="1" spc="-5" dirty="0">
                <a:solidFill>
                  <a:srgbClr val="4E4E4D"/>
                </a:solidFill>
                <a:latin typeface="Tahoma"/>
                <a:cs typeface="Tahoma"/>
              </a:rPr>
              <a:t>Partner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99386" y="4345698"/>
            <a:ext cx="9525" cy="402590"/>
          </a:xfrm>
          <a:custGeom>
            <a:avLst/>
            <a:gdLst/>
            <a:ahLst/>
            <a:cxnLst/>
            <a:rect l="l" t="t" r="r" b="b"/>
            <a:pathLst>
              <a:path w="9525" h="402589">
                <a:moveTo>
                  <a:pt x="9525" y="402577"/>
                </a:moveTo>
                <a:lnTo>
                  <a:pt x="0" y="402577"/>
                </a:lnTo>
                <a:lnTo>
                  <a:pt x="0" y="0"/>
                </a:lnTo>
                <a:lnTo>
                  <a:pt x="9525" y="0"/>
                </a:lnTo>
                <a:lnTo>
                  <a:pt x="9525" y="402577"/>
                </a:lnTo>
                <a:close/>
              </a:path>
            </a:pathLst>
          </a:custGeom>
          <a:solidFill>
            <a:srgbClr val="4E4E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0221C6-6EB4-29B2-F7F8-B67A2329062F}"/>
              </a:ext>
            </a:extLst>
          </p:cNvPr>
          <p:cNvSpPr/>
          <p:nvPr/>
        </p:nvSpPr>
        <p:spPr>
          <a:xfrm>
            <a:off x="2220975" y="2255520"/>
            <a:ext cx="2279274" cy="509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2">
                    <a:lumMod val="75000"/>
                  </a:schemeClr>
                </a:solidFill>
              </a:rPr>
              <a:t>H Y D E R A B A 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69" y="708685"/>
            <a:ext cx="64865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DD2B1C"/>
                </a:solidFill>
                <a:latin typeface="Arial"/>
                <a:cs typeface="Arial"/>
              </a:rPr>
              <a:t>METRO MEDIA </a:t>
            </a:r>
            <a:r>
              <a:rPr sz="2000" b="1" dirty="0">
                <a:solidFill>
                  <a:srgbClr val="DD2B1C"/>
                </a:solidFill>
                <a:latin typeface="Arial"/>
                <a:cs typeface="Arial"/>
              </a:rPr>
              <a:t>– </a:t>
            </a:r>
            <a:r>
              <a:rPr sz="2000" b="1" spc="-5" dirty="0">
                <a:latin typeface="Arial"/>
                <a:cs typeface="Arial"/>
              </a:rPr>
              <a:t>Impactful </a:t>
            </a:r>
            <a:r>
              <a:rPr sz="2000" b="1" dirty="0">
                <a:latin typeface="Arial"/>
                <a:cs typeface="Arial"/>
              </a:rPr>
              <a:t>&amp; </a:t>
            </a:r>
            <a:r>
              <a:rPr sz="2000" b="1" spc="-5" dirty="0">
                <a:latin typeface="Arial"/>
                <a:cs typeface="Arial"/>
              </a:rPr>
              <a:t>Cost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Effective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880" marR="835660">
              <a:lnSpc>
                <a:spcPct val="125800"/>
              </a:lnSpc>
              <a:spcBef>
                <a:spcPts val="95"/>
              </a:spcBef>
            </a:pPr>
            <a:r>
              <a:rPr b="1" spc="-5" dirty="0">
                <a:latin typeface="Arial"/>
                <a:cs typeface="Arial"/>
              </a:rPr>
              <a:t>Reach </a:t>
            </a:r>
            <a:r>
              <a:rPr b="1" dirty="0">
                <a:latin typeface="Arial"/>
                <a:cs typeface="Arial"/>
              </a:rPr>
              <a:t>&amp; </a:t>
            </a:r>
            <a:r>
              <a:rPr b="1" spc="-5" dirty="0">
                <a:latin typeface="Arial"/>
                <a:cs typeface="Arial"/>
              </a:rPr>
              <a:t>Engagement </a:t>
            </a:r>
            <a:r>
              <a:rPr dirty="0"/>
              <a:t>– </a:t>
            </a:r>
            <a:r>
              <a:rPr spc="-5" dirty="0"/>
              <a:t>L&amp;T Metro has been consistently growing </a:t>
            </a:r>
            <a:r>
              <a:rPr dirty="0"/>
              <a:t>as </a:t>
            </a:r>
            <a:r>
              <a:rPr spc="-5" dirty="0"/>
              <a:t>the most preferred medium of  commuting in Hyderabad. Avg. Footfalls of 1.5 </a:t>
            </a:r>
            <a:r>
              <a:rPr dirty="0"/>
              <a:t>Cr </a:t>
            </a:r>
            <a:r>
              <a:rPr spc="-5" dirty="0"/>
              <a:t>per</a:t>
            </a:r>
            <a:r>
              <a:rPr spc="-20" dirty="0"/>
              <a:t> </a:t>
            </a:r>
            <a:r>
              <a:rPr spc="-5" dirty="0"/>
              <a:t>month</a:t>
            </a:r>
          </a:p>
          <a:p>
            <a:pPr marL="43180">
              <a:lnSpc>
                <a:spcPct val="100000"/>
              </a:lnSpc>
              <a:spcBef>
                <a:spcPts val="20"/>
              </a:spcBef>
            </a:pPr>
            <a:endParaRPr sz="1200"/>
          </a:p>
          <a:p>
            <a:pPr marL="55880" marR="323850">
              <a:lnSpc>
                <a:spcPct val="125800"/>
              </a:lnSpc>
            </a:pPr>
            <a:r>
              <a:rPr b="1" spc="-5" dirty="0">
                <a:latin typeface="Arial"/>
                <a:cs typeface="Arial"/>
              </a:rPr>
              <a:t>Target Audience </a:t>
            </a:r>
            <a:r>
              <a:rPr dirty="0"/>
              <a:t>– A </a:t>
            </a:r>
            <a:r>
              <a:rPr spc="-5" dirty="0"/>
              <a:t>blend of all age, gender </a:t>
            </a:r>
            <a:r>
              <a:rPr dirty="0"/>
              <a:t>&amp; </a:t>
            </a:r>
            <a:r>
              <a:rPr spc="-5" dirty="0"/>
              <a:t>income groups </a:t>
            </a:r>
            <a:r>
              <a:rPr dirty="0"/>
              <a:t>, </a:t>
            </a:r>
            <a:r>
              <a:rPr spc="-5" dirty="0"/>
              <a:t>varied professions and geographic specific  targeting.</a:t>
            </a:r>
          </a:p>
          <a:p>
            <a:pPr marL="43180">
              <a:lnSpc>
                <a:spcPct val="100000"/>
              </a:lnSpc>
              <a:spcBef>
                <a:spcPts val="20"/>
              </a:spcBef>
            </a:pPr>
            <a:endParaRPr sz="1200"/>
          </a:p>
          <a:p>
            <a:pPr marL="55880" marR="5080">
              <a:lnSpc>
                <a:spcPct val="125800"/>
              </a:lnSpc>
            </a:pPr>
            <a:r>
              <a:rPr b="1" spc="-5" dirty="0">
                <a:latin typeface="Arial"/>
                <a:cs typeface="Arial"/>
              </a:rPr>
              <a:t>High Impact </a:t>
            </a:r>
            <a:r>
              <a:rPr dirty="0"/>
              <a:t>– A </a:t>
            </a:r>
            <a:r>
              <a:rPr spc="-5" dirty="0"/>
              <a:t>perfect medium to execute </a:t>
            </a:r>
            <a:r>
              <a:rPr dirty="0"/>
              <a:t>a </a:t>
            </a:r>
            <a:r>
              <a:rPr spc="-5" dirty="0"/>
              <a:t>powerful campaign offering standard </a:t>
            </a:r>
            <a:r>
              <a:rPr dirty="0"/>
              <a:t>&amp; </a:t>
            </a:r>
            <a:r>
              <a:rPr spc="-5" dirty="0"/>
              <a:t>Closer visibility. Boards are  full LED backlit and are Strategically located like Station Entry </a:t>
            </a:r>
            <a:r>
              <a:rPr dirty="0"/>
              <a:t>&amp; </a:t>
            </a:r>
            <a:r>
              <a:rPr spc="-5" dirty="0"/>
              <a:t>Exit Points, Lifts </a:t>
            </a:r>
            <a:r>
              <a:rPr dirty="0"/>
              <a:t>&amp; </a:t>
            </a:r>
            <a:r>
              <a:rPr spc="-5" dirty="0"/>
              <a:t>Escalators access points,  Platform Levels with Head-on </a:t>
            </a:r>
            <a:r>
              <a:rPr dirty="0"/>
              <a:t>&amp; </a:t>
            </a:r>
            <a:r>
              <a:rPr spc="-5" dirty="0"/>
              <a:t>eye level</a:t>
            </a:r>
            <a:r>
              <a:rPr spc="-30" dirty="0"/>
              <a:t> </a:t>
            </a:r>
            <a:r>
              <a:rPr spc="-5" dirty="0"/>
              <a:t>visibility.</a:t>
            </a:r>
          </a:p>
          <a:p>
            <a:pPr marL="43180">
              <a:lnSpc>
                <a:spcPct val="100000"/>
              </a:lnSpc>
              <a:spcBef>
                <a:spcPts val="20"/>
              </a:spcBef>
            </a:pPr>
            <a:endParaRPr sz="1200"/>
          </a:p>
          <a:p>
            <a:pPr marL="55880" marR="462915">
              <a:lnSpc>
                <a:spcPct val="125800"/>
              </a:lnSpc>
            </a:pPr>
            <a:r>
              <a:rPr b="1" spc="-5" dirty="0">
                <a:latin typeface="Arial"/>
                <a:cs typeface="Arial"/>
              </a:rPr>
              <a:t>Cost Effective </a:t>
            </a:r>
            <a:r>
              <a:rPr dirty="0"/>
              <a:t>– </a:t>
            </a:r>
            <a:r>
              <a:rPr spc="-5" dirty="0"/>
              <a:t>Metro Stations offer </a:t>
            </a:r>
            <a:r>
              <a:rPr dirty="0"/>
              <a:t>a </a:t>
            </a:r>
            <a:r>
              <a:rPr spc="-5" dirty="0"/>
              <a:t>compelling value proposition to execute </a:t>
            </a:r>
            <a:r>
              <a:rPr dirty="0"/>
              <a:t>a </a:t>
            </a:r>
            <a:r>
              <a:rPr spc="-5" dirty="0"/>
              <a:t>campaign with excellent  coverage across</a:t>
            </a:r>
            <a:r>
              <a:rPr spc="-15" dirty="0"/>
              <a:t> </a:t>
            </a:r>
            <a:r>
              <a:rPr spc="-5" dirty="0"/>
              <a:t>Hyderabad.</a:t>
            </a:r>
          </a:p>
          <a:p>
            <a:pPr marL="43180">
              <a:lnSpc>
                <a:spcPct val="100000"/>
              </a:lnSpc>
              <a:spcBef>
                <a:spcPts val="20"/>
              </a:spcBef>
            </a:pPr>
            <a:endParaRPr sz="1200"/>
          </a:p>
          <a:p>
            <a:pPr marL="55880" marR="106045">
              <a:lnSpc>
                <a:spcPct val="125800"/>
              </a:lnSpc>
            </a:pPr>
            <a:r>
              <a:rPr b="1" spc="-5" dirty="0">
                <a:latin typeface="Arial"/>
                <a:cs typeface="Arial"/>
              </a:rPr>
              <a:t>Flexibility </a:t>
            </a:r>
            <a:r>
              <a:rPr dirty="0"/>
              <a:t>– </a:t>
            </a:r>
            <a:r>
              <a:rPr spc="-5" dirty="0"/>
              <a:t>From exclusive branding in </a:t>
            </a:r>
            <a:r>
              <a:rPr dirty="0"/>
              <a:t>a </a:t>
            </a:r>
            <a:r>
              <a:rPr spc="-5" dirty="0"/>
              <a:t>particular station to </a:t>
            </a:r>
            <a:r>
              <a:rPr dirty="0"/>
              <a:t>a </a:t>
            </a:r>
            <a:r>
              <a:rPr spc="-5" dirty="0"/>
              <a:t>wide spread across all stations. Various custom  packages can </a:t>
            </a:r>
            <a:r>
              <a:rPr dirty="0"/>
              <a:t>be </a:t>
            </a:r>
            <a:r>
              <a:rPr spc="-5" dirty="0"/>
              <a:t>designed basis </a:t>
            </a:r>
            <a:r>
              <a:rPr dirty="0"/>
              <a:t>on </a:t>
            </a:r>
            <a:r>
              <a:rPr spc="-5" dirty="0"/>
              <a:t>the campaign objective, budget and</a:t>
            </a:r>
            <a:r>
              <a:rPr spc="-30" dirty="0"/>
              <a:t> </a:t>
            </a:r>
            <a:r>
              <a:rPr spc="-5" dirty="0"/>
              <a:t>requirements.</a:t>
            </a:r>
          </a:p>
          <a:p>
            <a:pPr marL="55880">
              <a:lnSpc>
                <a:spcPct val="100000"/>
              </a:lnSpc>
              <a:spcBef>
                <a:spcPts val="295"/>
              </a:spcBef>
            </a:pPr>
            <a:r>
              <a:rPr dirty="0"/>
              <a:t>As an </a:t>
            </a:r>
            <a:r>
              <a:rPr spc="-5" dirty="0"/>
              <a:t>extension to Static Advertising </a:t>
            </a:r>
            <a:r>
              <a:rPr dirty="0"/>
              <a:t>, we </a:t>
            </a:r>
            <a:r>
              <a:rPr spc="-5" dirty="0"/>
              <a:t>can work </a:t>
            </a:r>
            <a:r>
              <a:rPr dirty="0"/>
              <a:t>on </a:t>
            </a:r>
            <a:r>
              <a:rPr spc="-5" dirty="0"/>
              <a:t>Product promotions, In Train Announcements etc </a:t>
            </a:r>
            <a:r>
              <a:rPr dirty="0"/>
              <a:t>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61" y="761"/>
            <a:ext cx="9142730" cy="5142230"/>
            <a:chOff x="761" y="761"/>
            <a:chExt cx="9142730" cy="5142230"/>
          </a:xfrm>
        </p:grpSpPr>
        <p:sp>
          <p:nvSpPr>
            <p:cNvPr id="5" name="object 5"/>
            <p:cNvSpPr/>
            <p:nvPr/>
          </p:nvSpPr>
          <p:spPr>
            <a:xfrm>
              <a:off x="867079" y="1258163"/>
              <a:ext cx="93268" cy="931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7079" y="1856333"/>
              <a:ext cx="93268" cy="931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2469" y="2456980"/>
              <a:ext cx="93268" cy="931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2469" y="3274720"/>
              <a:ext cx="93268" cy="9311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2469" y="3855174"/>
              <a:ext cx="93268" cy="9311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61363" y="4534065"/>
              <a:ext cx="8890" cy="323850"/>
            </a:xfrm>
            <a:custGeom>
              <a:avLst/>
              <a:gdLst/>
              <a:ahLst/>
              <a:cxnLst/>
              <a:rect l="l" t="t" r="r" b="b"/>
              <a:pathLst>
                <a:path w="8889" h="323850">
                  <a:moveTo>
                    <a:pt x="8318" y="323735"/>
                  </a:moveTo>
                  <a:lnTo>
                    <a:pt x="0" y="323735"/>
                  </a:lnTo>
                  <a:lnTo>
                    <a:pt x="0" y="0"/>
                  </a:lnTo>
                  <a:lnTo>
                    <a:pt x="8318" y="0"/>
                  </a:lnTo>
                  <a:lnTo>
                    <a:pt x="8318" y="323735"/>
                  </a:lnTo>
                  <a:close/>
                </a:path>
              </a:pathLst>
            </a:custGeom>
            <a:solidFill>
              <a:srgbClr val="3030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83154" y="1064597"/>
              <a:ext cx="869728" cy="1848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896605" y="4548679"/>
            <a:ext cx="1853564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2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2480" y="605916"/>
            <a:ext cx="1550035" cy="76136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>
              <a:lnSpc>
                <a:spcPct val="78900"/>
              </a:lnSpc>
              <a:spcBef>
                <a:spcPts val="780"/>
              </a:spcBef>
            </a:pPr>
            <a:r>
              <a:rPr sz="2700" b="1" spc="-5" dirty="0">
                <a:solidFill>
                  <a:srgbClr val="DD2B1C"/>
                </a:solidFill>
                <a:latin typeface="Arial"/>
                <a:cs typeface="Arial"/>
              </a:rPr>
              <a:t>Metro  Overvie</a:t>
            </a:r>
            <a:r>
              <a:rPr sz="2700" b="1" dirty="0">
                <a:solidFill>
                  <a:srgbClr val="DD2B1C"/>
                </a:solidFill>
                <a:latin typeface="Arial"/>
                <a:cs typeface="Arial"/>
              </a:rPr>
              <a:t>w</a:t>
            </a:r>
            <a:endParaRPr sz="27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97141" y="1523853"/>
          <a:ext cx="2660015" cy="17405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1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0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045">
                <a:tc gridSpan="4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5"/>
                        </a:spcBef>
                        <a:tabLst>
                          <a:tab pos="629285" algn="l"/>
                          <a:tab pos="1256030" algn="l"/>
                          <a:tab pos="1997075" algn="l"/>
                        </a:tabLst>
                      </a:pPr>
                      <a:r>
                        <a:rPr sz="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Corridor	Detail	No.of</a:t>
                      </a:r>
                      <a:r>
                        <a:rPr sz="7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Stations	Length in</a:t>
                      </a:r>
                      <a:r>
                        <a:rPr sz="7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KMs.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12700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  <a:solidFill>
                      <a:srgbClr val="3B2B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Corridor-I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Miyapur</a:t>
                      </a:r>
                      <a:r>
                        <a:rPr sz="700" b="1" spc="-6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to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L.B.</a:t>
                      </a:r>
                      <a:r>
                        <a:rPr sz="700" b="1" spc="-70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Nagar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29.2</a:t>
                      </a:r>
                      <a:r>
                        <a:rPr sz="700" b="1" spc="-10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KMs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Corridor-II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239395">
                        <a:lnSpc>
                          <a:spcPct val="101800"/>
                        </a:lnSpc>
                        <a:spcBef>
                          <a:spcPts val="690"/>
                        </a:spcBef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JBS</a:t>
                      </a:r>
                      <a:r>
                        <a:rPr sz="700" b="1" spc="-8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to  MGBS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87630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b="1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11</a:t>
                      </a:r>
                      <a:r>
                        <a:rPr sz="700" b="1" spc="-10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KMs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Corridor-III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0800" marR="55880">
                        <a:lnSpc>
                          <a:spcPct val="101800"/>
                        </a:lnSpc>
                        <a:spcBef>
                          <a:spcPts val="5"/>
                        </a:spcBef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Nagole to  </a:t>
                      </a:r>
                      <a:r>
                        <a:rPr sz="700" b="1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Rai</a:t>
                      </a:r>
                      <a:r>
                        <a:rPr sz="700" b="1" spc="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du</a:t>
                      </a: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700" b="1" spc="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700" b="1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am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29</a:t>
                      </a:r>
                      <a:r>
                        <a:rPr sz="700" b="1" spc="-10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KMs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0170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0170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69.2</a:t>
                      </a:r>
                      <a:r>
                        <a:rPr sz="700" b="1" spc="-10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5" dirty="0">
                          <a:solidFill>
                            <a:srgbClr val="30302F"/>
                          </a:solidFill>
                          <a:latin typeface="Arial"/>
                          <a:cs typeface="Arial"/>
                        </a:rPr>
                        <a:t>KMs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90170" marB="0">
                    <a:lnL w="9525">
                      <a:solidFill>
                        <a:srgbClr val="C4C4C5"/>
                      </a:solidFill>
                      <a:prstDash val="solid"/>
                    </a:lnL>
                    <a:lnR w="9525">
                      <a:solidFill>
                        <a:srgbClr val="C4C4C5"/>
                      </a:solidFill>
                      <a:prstDash val="solid"/>
                    </a:lnR>
                    <a:lnT w="9525">
                      <a:solidFill>
                        <a:srgbClr val="C4C4C5"/>
                      </a:solidFill>
                      <a:prstDash val="solid"/>
                    </a:lnT>
                    <a:lnB w="9525">
                      <a:solidFill>
                        <a:srgbClr val="C4C4C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3443871" y="293674"/>
            <a:ext cx="5383530" cy="4550410"/>
            <a:chOff x="3443871" y="293674"/>
            <a:chExt cx="5383530" cy="4550410"/>
          </a:xfrm>
        </p:grpSpPr>
        <p:sp>
          <p:nvSpPr>
            <p:cNvPr id="5" name="object 5"/>
            <p:cNvSpPr/>
            <p:nvPr/>
          </p:nvSpPr>
          <p:spPr>
            <a:xfrm>
              <a:off x="3443871" y="293674"/>
              <a:ext cx="5383530" cy="4550410"/>
            </a:xfrm>
            <a:custGeom>
              <a:avLst/>
              <a:gdLst/>
              <a:ahLst/>
              <a:cxnLst/>
              <a:rect l="l" t="t" r="r" b="b"/>
              <a:pathLst>
                <a:path w="5383530" h="4550410">
                  <a:moveTo>
                    <a:pt x="5383364" y="4550219"/>
                  </a:moveTo>
                  <a:lnTo>
                    <a:pt x="0" y="4550219"/>
                  </a:lnTo>
                  <a:lnTo>
                    <a:pt x="0" y="0"/>
                  </a:lnTo>
                  <a:lnTo>
                    <a:pt x="5383364" y="0"/>
                  </a:lnTo>
                  <a:lnTo>
                    <a:pt x="5383364" y="4550219"/>
                  </a:lnTo>
                  <a:close/>
                </a:path>
              </a:pathLst>
            </a:custGeom>
            <a:solidFill>
              <a:srgbClr val="D9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18915" y="361188"/>
              <a:ext cx="5233416" cy="44150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79475" y="1328927"/>
            <a:ext cx="902208" cy="59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41950" y="1112647"/>
            <a:ext cx="1615440" cy="323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3095">
              <a:lnSpc>
                <a:spcPct val="119700"/>
              </a:lnSpc>
              <a:spcBef>
                <a:spcPts val="95"/>
              </a:spcBef>
            </a:pP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Nampally  Gandhi</a:t>
            </a:r>
            <a:r>
              <a:rPr sz="1100" spc="-60" dirty="0">
                <a:solidFill>
                  <a:srgbClr val="81828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Bhavan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19700"/>
              </a:lnSpc>
            </a:pP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Osmania Medical College  Malakpet</a:t>
            </a:r>
            <a:endParaRPr sz="1100">
              <a:latin typeface="Arial"/>
              <a:cs typeface="Arial"/>
            </a:endParaRPr>
          </a:p>
          <a:p>
            <a:pPr marL="12700" marR="516890">
              <a:lnSpc>
                <a:spcPct val="119700"/>
              </a:lnSpc>
            </a:pPr>
            <a:r>
              <a:rPr sz="1100" dirty="0">
                <a:solidFill>
                  <a:srgbClr val="818281"/>
                </a:solidFill>
                <a:latin typeface="Arial"/>
                <a:cs typeface="Arial"/>
              </a:rPr>
              <a:t>New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Market  Musarambagh  Dilsukhnagar  Chaitanyapuri  Victoria</a:t>
            </a:r>
            <a:r>
              <a:rPr sz="1100" spc="-65" dirty="0">
                <a:solidFill>
                  <a:srgbClr val="81828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Memorial  </a:t>
            </a:r>
            <a:r>
              <a:rPr sz="1100" dirty="0">
                <a:solidFill>
                  <a:srgbClr val="818281"/>
                </a:solidFill>
                <a:latin typeface="Arial"/>
                <a:cs typeface="Arial"/>
              </a:rPr>
              <a:t>LB</a:t>
            </a:r>
            <a:r>
              <a:rPr sz="1100" spc="-15" dirty="0">
                <a:solidFill>
                  <a:srgbClr val="81828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Nagar</a:t>
            </a:r>
            <a:endParaRPr sz="1100">
              <a:latin typeface="Arial"/>
              <a:cs typeface="Arial"/>
            </a:endParaRPr>
          </a:p>
          <a:p>
            <a:pPr marL="12700" marR="1152525">
              <a:lnSpc>
                <a:spcPct val="119700"/>
              </a:lnSpc>
            </a:pP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Nagol</a:t>
            </a:r>
            <a:r>
              <a:rPr sz="1100" dirty="0">
                <a:solidFill>
                  <a:srgbClr val="818281"/>
                </a:solidFill>
                <a:latin typeface="Arial"/>
                <a:cs typeface="Arial"/>
              </a:rPr>
              <a:t>e 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Uppal  Stadi</a:t>
            </a:r>
            <a:r>
              <a:rPr sz="1100" dirty="0">
                <a:solidFill>
                  <a:srgbClr val="818281"/>
                </a:solidFill>
                <a:latin typeface="Arial"/>
                <a:cs typeface="Arial"/>
              </a:rPr>
              <a:t>m 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NGRI</a:t>
            </a:r>
            <a:endParaRPr sz="1100">
              <a:latin typeface="Arial"/>
              <a:cs typeface="Arial"/>
            </a:endParaRPr>
          </a:p>
          <a:p>
            <a:pPr marL="12700" marR="927735">
              <a:lnSpc>
                <a:spcPct val="119700"/>
              </a:lnSpc>
            </a:pP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Habsigud</a:t>
            </a:r>
            <a:r>
              <a:rPr sz="1100" dirty="0">
                <a:solidFill>
                  <a:srgbClr val="818281"/>
                </a:solidFill>
                <a:latin typeface="Arial"/>
                <a:cs typeface="Arial"/>
              </a:rPr>
              <a:t>a 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Tarnaka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02169" y="1112647"/>
            <a:ext cx="1553845" cy="3035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07975">
              <a:lnSpc>
                <a:spcPct val="119700"/>
              </a:lnSpc>
              <a:spcBef>
                <a:spcPts val="95"/>
              </a:spcBef>
            </a:pP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Mettuguda  Secunderabad</a:t>
            </a:r>
            <a:r>
              <a:rPr sz="1100" spc="-55" dirty="0">
                <a:solidFill>
                  <a:srgbClr val="81828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East  Parade Ground  Paradise  Rasoolpura  Prakash Nagar  Begumpet  Madhuranagar  Yousufguda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19700"/>
              </a:lnSpc>
            </a:pP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Jubilee Hills Road No.05  Jubilee Hills Check Post  Peddamma Temple  Madhapur</a:t>
            </a:r>
            <a:endParaRPr sz="1100">
              <a:latin typeface="Arial"/>
              <a:cs typeface="Arial"/>
            </a:endParaRPr>
          </a:p>
          <a:p>
            <a:pPr marL="12700" marR="734695">
              <a:lnSpc>
                <a:spcPct val="119700"/>
              </a:lnSpc>
            </a:pP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Durga</a:t>
            </a:r>
            <a:r>
              <a:rPr sz="1100" spc="-10" dirty="0">
                <a:solidFill>
                  <a:srgbClr val="818281"/>
                </a:solidFill>
                <a:latin typeface="Arial"/>
                <a:cs typeface="Arial"/>
              </a:rPr>
              <a:t>m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che</a:t>
            </a:r>
            <a:r>
              <a:rPr sz="1100" dirty="0">
                <a:solidFill>
                  <a:srgbClr val="818281"/>
                </a:solidFill>
                <a:latin typeface="Arial"/>
                <a:cs typeface="Arial"/>
              </a:rPr>
              <a:t>u 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Hitech</a:t>
            </a:r>
            <a:r>
              <a:rPr sz="1100" spc="-30" dirty="0">
                <a:solidFill>
                  <a:srgbClr val="81828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City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844925" cy="5135880"/>
          </a:xfrm>
          <a:custGeom>
            <a:avLst/>
            <a:gdLst/>
            <a:ahLst/>
            <a:cxnLst/>
            <a:rect l="l" t="t" r="r" b="b"/>
            <a:pathLst>
              <a:path w="3844925" h="5135880">
                <a:moveTo>
                  <a:pt x="3844759" y="5135270"/>
                </a:moveTo>
                <a:lnTo>
                  <a:pt x="0" y="5135270"/>
                </a:lnTo>
                <a:lnTo>
                  <a:pt x="0" y="0"/>
                </a:lnTo>
                <a:lnTo>
                  <a:pt x="3844759" y="0"/>
                </a:lnTo>
                <a:lnTo>
                  <a:pt x="3844759" y="5135270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22889" y="778090"/>
            <a:ext cx="973455" cy="261620"/>
          </a:xfrm>
          <a:custGeom>
            <a:avLst/>
            <a:gdLst/>
            <a:ahLst/>
            <a:cxnLst/>
            <a:rect l="l" t="t" r="r" b="b"/>
            <a:pathLst>
              <a:path w="973454" h="261619">
                <a:moveTo>
                  <a:pt x="842073" y="261518"/>
                </a:moveTo>
                <a:lnTo>
                  <a:pt x="130962" y="261518"/>
                </a:lnTo>
                <a:lnTo>
                  <a:pt x="80111" y="251193"/>
                </a:lnTo>
                <a:lnTo>
                  <a:pt x="38468" y="223113"/>
                </a:lnTo>
                <a:lnTo>
                  <a:pt x="10337" y="181533"/>
                </a:lnTo>
                <a:lnTo>
                  <a:pt x="0" y="130759"/>
                </a:lnTo>
                <a:lnTo>
                  <a:pt x="10337" y="79984"/>
                </a:lnTo>
                <a:lnTo>
                  <a:pt x="38468" y="38404"/>
                </a:lnTo>
                <a:lnTo>
                  <a:pt x="80111" y="10312"/>
                </a:lnTo>
                <a:lnTo>
                  <a:pt x="130962" y="0"/>
                </a:lnTo>
                <a:lnTo>
                  <a:pt x="842073" y="0"/>
                </a:lnTo>
                <a:lnTo>
                  <a:pt x="892924" y="10312"/>
                </a:lnTo>
                <a:lnTo>
                  <a:pt x="934567" y="38404"/>
                </a:lnTo>
                <a:lnTo>
                  <a:pt x="962698" y="79984"/>
                </a:lnTo>
                <a:lnTo>
                  <a:pt x="973035" y="130759"/>
                </a:lnTo>
                <a:lnTo>
                  <a:pt x="962698" y="181533"/>
                </a:lnTo>
                <a:lnTo>
                  <a:pt x="934567" y="223113"/>
                </a:lnTo>
                <a:lnTo>
                  <a:pt x="892924" y="251193"/>
                </a:lnTo>
                <a:lnTo>
                  <a:pt x="842073" y="261518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392295" y="767715"/>
            <a:ext cx="6692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Stations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6395" y="1105661"/>
            <a:ext cx="932815" cy="3241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15925">
              <a:lnSpc>
                <a:spcPct val="119700"/>
              </a:lnSpc>
              <a:spcBef>
                <a:spcPts val="95"/>
              </a:spcBef>
            </a:pPr>
            <a:r>
              <a:rPr sz="1100" spc="-10" dirty="0">
                <a:solidFill>
                  <a:srgbClr val="818281"/>
                </a:solidFill>
                <a:latin typeface="Arial"/>
                <a:cs typeface="Arial"/>
              </a:rPr>
              <a:t>M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iyapu</a:t>
            </a:r>
            <a:r>
              <a:rPr sz="1100" dirty="0">
                <a:solidFill>
                  <a:srgbClr val="818281"/>
                </a:solidFill>
                <a:latin typeface="Arial"/>
                <a:cs typeface="Arial"/>
              </a:rPr>
              <a:t>r 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JNTU  KPHB</a:t>
            </a:r>
            <a:endParaRPr sz="1100" dirty="0">
              <a:latin typeface="Arial"/>
              <a:cs typeface="Arial"/>
            </a:endParaRPr>
          </a:p>
          <a:p>
            <a:pPr marL="12700" marR="5080">
              <a:lnSpc>
                <a:spcPct val="119700"/>
              </a:lnSpc>
            </a:pP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Kukatpally  Balanagar  Moosapet  Bharath</a:t>
            </a:r>
            <a:r>
              <a:rPr sz="1100" spc="-65" dirty="0">
                <a:solidFill>
                  <a:srgbClr val="81828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Nagar  Erragadda</a:t>
            </a:r>
            <a:endParaRPr sz="1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ESI</a:t>
            </a:r>
            <a:endParaRPr sz="1100" dirty="0">
              <a:latin typeface="Arial"/>
              <a:cs typeface="Arial"/>
            </a:endParaRPr>
          </a:p>
          <a:p>
            <a:pPr marL="12700" marR="81915">
              <a:lnSpc>
                <a:spcPts val="1580"/>
              </a:lnSpc>
              <a:spcBef>
                <a:spcPts val="60"/>
              </a:spcBef>
            </a:pPr>
            <a:r>
              <a:rPr sz="1100" dirty="0">
                <a:solidFill>
                  <a:srgbClr val="818281"/>
                </a:solidFill>
                <a:latin typeface="Arial"/>
                <a:cs typeface="Arial"/>
              </a:rPr>
              <a:t>SR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Nagar  Ameerpet  Panjagutta  Irrum Manzil  Khairathaba</a:t>
            </a:r>
            <a:r>
              <a:rPr sz="1100" dirty="0">
                <a:solidFill>
                  <a:srgbClr val="818281"/>
                </a:solidFill>
                <a:latin typeface="Arial"/>
                <a:cs typeface="Arial"/>
              </a:rPr>
              <a:t>d  </a:t>
            </a:r>
            <a:r>
              <a:rPr sz="1100" spc="-5" dirty="0">
                <a:solidFill>
                  <a:srgbClr val="818281"/>
                </a:solidFill>
                <a:latin typeface="Arial"/>
                <a:cs typeface="Arial"/>
              </a:rPr>
              <a:t>Lakdikapool  Assembly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3003" y="607415"/>
            <a:ext cx="3035300" cy="724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50"/>
              </a:lnSpc>
              <a:spcBef>
                <a:spcPts val="100"/>
              </a:spcBef>
            </a:pPr>
            <a:r>
              <a:rPr sz="2700" b="1" spc="-5" dirty="0">
                <a:solidFill>
                  <a:srgbClr val="FFFFFF"/>
                </a:solidFill>
                <a:latin typeface="Arial"/>
                <a:cs typeface="Arial"/>
              </a:rPr>
              <a:t>Stations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ts val="2750"/>
              </a:lnSpc>
            </a:pPr>
            <a:r>
              <a:rPr sz="2700" b="1" spc="-5" dirty="0">
                <a:solidFill>
                  <a:srgbClr val="FFFFFF"/>
                </a:solidFill>
                <a:latin typeface="Arial"/>
                <a:cs typeface="Arial"/>
              </a:rPr>
              <a:t>Types </a:t>
            </a:r>
            <a:r>
              <a:rPr sz="2700" b="1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27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FFFFFF"/>
                </a:solidFill>
                <a:latin typeface="Arial"/>
                <a:cs typeface="Arial"/>
              </a:rPr>
              <a:t>Ridership</a:t>
            </a:r>
            <a:endParaRPr sz="2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003" y="1419898"/>
            <a:ext cx="3079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INTERCHANGE STATIONS: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 marL="127000" indent="-107950">
              <a:lnSpc>
                <a:spcPct val="100000"/>
              </a:lnSpc>
              <a:buAutoNum type="arabicPeriod"/>
              <a:tabLst>
                <a:tab pos="127000" algn="l"/>
              </a:tabLst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Ameerpet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(Junction station 20,000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sft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of retail</a:t>
            </a:r>
            <a:r>
              <a:rPr sz="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space)</a:t>
            </a:r>
            <a:endParaRPr sz="900">
              <a:latin typeface="Arial"/>
              <a:cs typeface="Arial"/>
            </a:endParaRPr>
          </a:p>
          <a:p>
            <a:pPr marL="152400" indent="-133350">
              <a:lnSpc>
                <a:spcPct val="100000"/>
              </a:lnSpc>
              <a:buAutoNum type="arabicPeriod"/>
              <a:tabLst>
                <a:tab pos="152400" algn="l"/>
              </a:tabLst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Parade Grounds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(Connected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JBS interchange</a:t>
            </a:r>
            <a:r>
              <a:rPr sz="9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station)</a:t>
            </a:r>
            <a:endParaRPr sz="900">
              <a:latin typeface="Arial"/>
              <a:cs typeface="Arial"/>
            </a:endParaRPr>
          </a:p>
          <a:p>
            <a:pPr marL="152400" indent="-133350">
              <a:lnSpc>
                <a:spcPct val="100000"/>
              </a:lnSpc>
              <a:buAutoNum type="arabicPeriod"/>
              <a:tabLst>
                <a:tab pos="152400" algn="l"/>
              </a:tabLst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MGBS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(Junction</a:t>
            </a:r>
            <a:r>
              <a:rPr sz="9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station)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6432" y="2132952"/>
            <a:ext cx="2990850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Special Stations: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4 (with </a:t>
            </a: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extra mezzanine floor)</a:t>
            </a:r>
            <a:endParaRPr sz="900">
              <a:latin typeface="Arial"/>
              <a:cs typeface="Arial"/>
            </a:endParaRPr>
          </a:p>
          <a:p>
            <a:pPr marL="120650" marR="106045" indent="-107950">
              <a:lnSpc>
                <a:spcPct val="100000"/>
              </a:lnSpc>
              <a:buAutoNum type="arabicPeriod"/>
              <a:tabLst>
                <a:tab pos="120650" algn="l"/>
              </a:tabLst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ErrumManzil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(Connected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Mall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Multiplex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4.14  lakhs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sft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Retail space)</a:t>
            </a:r>
            <a:endParaRPr sz="900">
              <a:latin typeface="Arial"/>
              <a:cs typeface="Arial"/>
            </a:endParaRPr>
          </a:p>
          <a:p>
            <a:pPr marL="120650" marR="201295" indent="-107950">
              <a:lnSpc>
                <a:spcPct val="100000"/>
              </a:lnSpc>
              <a:buAutoNum type="arabicPeriod"/>
              <a:tabLst>
                <a:tab pos="120650" algn="l"/>
              </a:tabLst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Punjagutta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(Connected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Mall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Multiplex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3.25  lakhs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sft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Retail space)</a:t>
            </a:r>
            <a:endParaRPr sz="900">
              <a:latin typeface="Arial"/>
              <a:cs typeface="Arial"/>
            </a:endParaRPr>
          </a:p>
          <a:p>
            <a:pPr marL="120650" marR="17145" indent="-107950">
              <a:lnSpc>
                <a:spcPct val="100000"/>
              </a:lnSpc>
              <a:buAutoNum type="arabicPeriod"/>
              <a:tabLst>
                <a:tab pos="120650" algn="l"/>
              </a:tabLst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Musarambagh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(Connected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Mall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Multiplex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2.25  lakhs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sft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Retail space)</a:t>
            </a:r>
            <a:endParaRPr sz="900">
              <a:latin typeface="Arial"/>
              <a:cs typeface="Arial"/>
            </a:endParaRPr>
          </a:p>
          <a:p>
            <a:pPr marL="133350" marR="5080" indent="-120650">
              <a:lnSpc>
                <a:spcPct val="100000"/>
              </a:lnSpc>
              <a:buAutoNum type="arabicPeriod"/>
              <a:tabLst>
                <a:tab pos="133350" algn="l"/>
              </a:tabLst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Hi-TechCity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(Connected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Mall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Multiplex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with 2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lakhs 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sft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Retail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space)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1525" y="3548088"/>
            <a:ext cx="2876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Total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No.of </a:t>
            </a: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Stations: 47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(Including interchange, special  and typical stations)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0877" y="3935196"/>
            <a:ext cx="2495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Ridership: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Over 1.5cr/month riders of Hyderabad Metro</a:t>
            </a:r>
            <a:r>
              <a:rPr sz="9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Rail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73055" y="1243571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1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73055" y="1439862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72"/>
                </a:lnTo>
                <a:lnTo>
                  <a:pt x="7772" y="0"/>
                </a:lnTo>
                <a:lnTo>
                  <a:pt x="26962" y="0"/>
                </a:lnTo>
                <a:lnTo>
                  <a:pt x="34734" y="7772"/>
                </a:lnTo>
                <a:lnTo>
                  <a:pt x="34734" y="26911"/>
                </a:lnTo>
                <a:lnTo>
                  <a:pt x="26962" y="34683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73055" y="163559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83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34622" y="1243571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1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34622" y="1439862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72"/>
                </a:lnTo>
                <a:lnTo>
                  <a:pt x="7772" y="0"/>
                </a:lnTo>
                <a:lnTo>
                  <a:pt x="26949" y="0"/>
                </a:lnTo>
                <a:lnTo>
                  <a:pt x="34734" y="7772"/>
                </a:lnTo>
                <a:lnTo>
                  <a:pt x="34734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34622" y="163559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10044" y="1243571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71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10044" y="1439862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72"/>
                </a:lnTo>
                <a:lnTo>
                  <a:pt x="7772" y="0"/>
                </a:lnTo>
                <a:lnTo>
                  <a:pt x="26949" y="0"/>
                </a:lnTo>
                <a:lnTo>
                  <a:pt x="34721" y="7772"/>
                </a:lnTo>
                <a:lnTo>
                  <a:pt x="34721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10044" y="163559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73055" y="184871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1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73055" y="2045017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0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73055" y="2240749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0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34622" y="184871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1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34622" y="2045017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34622" y="2240749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10044" y="184871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71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10044" y="2045017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10044" y="2240749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073055" y="244829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0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073055" y="2644597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1"/>
                </a:moveTo>
                <a:lnTo>
                  <a:pt x="7772" y="34671"/>
                </a:lnTo>
                <a:lnTo>
                  <a:pt x="0" y="26898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898"/>
                </a:lnTo>
                <a:lnTo>
                  <a:pt x="26962" y="34671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73055" y="284031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72"/>
                </a:lnTo>
                <a:lnTo>
                  <a:pt x="7772" y="0"/>
                </a:lnTo>
                <a:lnTo>
                  <a:pt x="26962" y="0"/>
                </a:lnTo>
                <a:lnTo>
                  <a:pt x="34734" y="7772"/>
                </a:lnTo>
                <a:lnTo>
                  <a:pt x="34734" y="26911"/>
                </a:lnTo>
                <a:lnTo>
                  <a:pt x="26962" y="34683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34622" y="244829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34622" y="2644597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1"/>
                </a:moveTo>
                <a:lnTo>
                  <a:pt x="7772" y="34671"/>
                </a:lnTo>
                <a:lnTo>
                  <a:pt x="0" y="26898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898"/>
                </a:lnTo>
                <a:lnTo>
                  <a:pt x="26949" y="34671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34622" y="284031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72"/>
                </a:lnTo>
                <a:lnTo>
                  <a:pt x="7772" y="0"/>
                </a:lnTo>
                <a:lnTo>
                  <a:pt x="26949" y="0"/>
                </a:lnTo>
                <a:lnTo>
                  <a:pt x="34734" y="7772"/>
                </a:lnTo>
                <a:lnTo>
                  <a:pt x="34734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110044" y="244829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110044" y="2644597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1"/>
                </a:moveTo>
                <a:lnTo>
                  <a:pt x="7772" y="34671"/>
                </a:lnTo>
                <a:lnTo>
                  <a:pt x="0" y="26898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898"/>
                </a:lnTo>
                <a:lnTo>
                  <a:pt x="26949" y="34671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110044" y="284031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72"/>
                </a:lnTo>
                <a:lnTo>
                  <a:pt x="7772" y="0"/>
                </a:lnTo>
                <a:lnTo>
                  <a:pt x="26949" y="0"/>
                </a:lnTo>
                <a:lnTo>
                  <a:pt x="34721" y="7772"/>
                </a:lnTo>
                <a:lnTo>
                  <a:pt x="34721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073055" y="304787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0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073055" y="324416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83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73055" y="343989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83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34622" y="304787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34622" y="324416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34622" y="343989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110044" y="304787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10044" y="324416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10044" y="343989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83"/>
                </a:moveTo>
                <a:lnTo>
                  <a:pt x="7772" y="34683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83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073055" y="3647452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0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073055" y="384374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1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073055" y="403947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0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334622" y="3647452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34622" y="384374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1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34622" y="403947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110044" y="3647452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10044" y="3843744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71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110044" y="403947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0"/>
                </a:moveTo>
                <a:lnTo>
                  <a:pt x="7772" y="34670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21" y="7759"/>
                </a:lnTo>
                <a:lnTo>
                  <a:pt x="34721" y="26911"/>
                </a:lnTo>
                <a:lnTo>
                  <a:pt x="26949" y="34670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73055" y="4247032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62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62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62" y="34671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334622" y="4247032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949" y="34671"/>
                </a:moveTo>
                <a:lnTo>
                  <a:pt x="7772" y="34671"/>
                </a:lnTo>
                <a:lnTo>
                  <a:pt x="0" y="26911"/>
                </a:lnTo>
                <a:lnTo>
                  <a:pt x="0" y="7759"/>
                </a:lnTo>
                <a:lnTo>
                  <a:pt x="7772" y="0"/>
                </a:lnTo>
                <a:lnTo>
                  <a:pt x="26949" y="0"/>
                </a:lnTo>
                <a:lnTo>
                  <a:pt x="34734" y="7759"/>
                </a:lnTo>
                <a:lnTo>
                  <a:pt x="34734" y="26911"/>
                </a:lnTo>
                <a:lnTo>
                  <a:pt x="26949" y="34671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580" y="1336547"/>
            <a:ext cx="902207" cy="59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9827" y="382523"/>
            <a:ext cx="656018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993C"/>
                </a:solidFill>
                <a:latin typeface="Arial"/>
                <a:cs typeface="Arial"/>
              </a:rPr>
              <a:t>Types of branding available </a:t>
            </a:r>
            <a:r>
              <a:rPr sz="2400" b="1" dirty="0">
                <a:solidFill>
                  <a:srgbClr val="00993C"/>
                </a:solidFill>
                <a:latin typeface="Arial"/>
                <a:cs typeface="Arial"/>
              </a:rPr>
              <a:t>at Metro</a:t>
            </a:r>
            <a:r>
              <a:rPr sz="2400" b="1" spc="-25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993C"/>
                </a:solidFill>
                <a:latin typeface="Arial"/>
                <a:cs typeface="Arial"/>
              </a:rPr>
              <a:t>stations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14755" y="1278255"/>
            <a:ext cx="6778625" cy="1795780"/>
          </a:xfrm>
          <a:custGeom>
            <a:avLst/>
            <a:gdLst/>
            <a:ahLst/>
            <a:cxnLst/>
            <a:rect l="l" t="t" r="r" b="b"/>
            <a:pathLst>
              <a:path w="6778625" h="1795780">
                <a:moveTo>
                  <a:pt x="6778282" y="1795754"/>
                </a:moveTo>
                <a:lnTo>
                  <a:pt x="0" y="1795754"/>
                </a:lnTo>
                <a:lnTo>
                  <a:pt x="0" y="0"/>
                </a:lnTo>
                <a:lnTo>
                  <a:pt x="6778282" y="0"/>
                </a:lnTo>
                <a:lnTo>
                  <a:pt x="6778282" y="1795754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4119" y="3225164"/>
            <a:ext cx="6779259" cy="1049020"/>
          </a:xfrm>
          <a:custGeom>
            <a:avLst/>
            <a:gdLst/>
            <a:ahLst/>
            <a:cxnLst/>
            <a:rect l="l" t="t" r="r" b="b"/>
            <a:pathLst>
              <a:path w="6779259" h="1049020">
                <a:moveTo>
                  <a:pt x="6778917" y="1048397"/>
                </a:moveTo>
                <a:lnTo>
                  <a:pt x="0" y="1048397"/>
                </a:lnTo>
                <a:lnTo>
                  <a:pt x="0" y="0"/>
                </a:lnTo>
                <a:lnTo>
                  <a:pt x="6778917" y="0"/>
                </a:lnTo>
                <a:lnTo>
                  <a:pt x="6778917" y="1048397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12440" y="1379499"/>
            <a:ext cx="4628515" cy="152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7810" algn="just">
              <a:lnSpc>
                <a:spcPct val="107600"/>
              </a:lnSpc>
              <a:spcBef>
                <a:spcPts val="10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10x5 Concourse level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Entry Arm or Entrance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to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Metro Station  10x5 Walkway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Entry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to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metro</a:t>
            </a:r>
            <a:r>
              <a:rPr sz="1200" spc="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Station</a:t>
            </a:r>
            <a:endParaRPr sz="1200">
              <a:latin typeface="Arial"/>
              <a:cs typeface="Arial"/>
            </a:endParaRPr>
          </a:p>
          <a:p>
            <a:pPr marL="12700" marR="1027430" algn="just">
              <a:lnSpc>
                <a:spcPct val="100000"/>
              </a:lnSpc>
              <a:spcBef>
                <a:spcPts val="1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5x5 Head on wall mount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at entry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to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metro station  2x6 Head on wall mount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at entry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to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metro station  5x6 Diagonal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to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the Ticket scanner entry</a:t>
            </a:r>
            <a:r>
              <a:rPr sz="1200" spc="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point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0"/>
              </a:spcBef>
              <a:tabLst>
                <a:tab pos="511809" algn="l"/>
              </a:tabLst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6x6	Head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On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pillar board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After entering Concourse level Station  10x5	Head on board at the staircase/ Escalator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to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Platform level  5x5	Eye level board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to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Lift wall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Concourse level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12517" y="3288842"/>
            <a:ext cx="271145" cy="78740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algn="just">
              <a:lnSpc>
                <a:spcPct val="103000"/>
              </a:lnSpc>
              <a:spcBef>
                <a:spcPts val="165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8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x4 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8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x4 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8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x4 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5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x5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6916" y="3288842"/>
            <a:ext cx="438975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96085">
              <a:lnSpc>
                <a:spcPct val="107600"/>
              </a:lnSpc>
              <a:spcBef>
                <a:spcPts val="10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Platform level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Passenger waiting point  Platform level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Head on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to</a:t>
            </a:r>
            <a:r>
              <a:rPr sz="1200" spc="-2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Escalator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platform level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Headon while taking staircase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to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Concourse level  Long visibility 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Platform</a:t>
            </a:r>
            <a:r>
              <a:rPr sz="120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level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5234" y="1669503"/>
            <a:ext cx="1085850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30302F"/>
                </a:solidFill>
                <a:latin typeface="Arial"/>
                <a:cs typeface="Arial"/>
              </a:rPr>
              <a:t>Concourse  level  branding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66327" y="1388592"/>
            <a:ext cx="9525" cy="1489075"/>
            <a:chOff x="2466327" y="1388592"/>
            <a:chExt cx="9525" cy="1489075"/>
          </a:xfrm>
        </p:grpSpPr>
        <p:sp>
          <p:nvSpPr>
            <p:cNvPr id="10" name="object 10"/>
            <p:cNvSpPr/>
            <p:nvPr/>
          </p:nvSpPr>
          <p:spPr>
            <a:xfrm>
              <a:off x="2466327" y="1388592"/>
              <a:ext cx="9525" cy="515620"/>
            </a:xfrm>
            <a:custGeom>
              <a:avLst/>
              <a:gdLst/>
              <a:ahLst/>
              <a:cxnLst/>
              <a:rect l="l" t="t" r="r" b="b"/>
              <a:pathLst>
                <a:path w="9525" h="515619">
                  <a:moveTo>
                    <a:pt x="9525" y="515353"/>
                  </a:moveTo>
                  <a:lnTo>
                    <a:pt x="0" y="515353"/>
                  </a:lnTo>
                  <a:lnTo>
                    <a:pt x="0" y="0"/>
                  </a:lnTo>
                  <a:lnTo>
                    <a:pt x="9525" y="0"/>
                  </a:lnTo>
                  <a:lnTo>
                    <a:pt x="9525" y="515353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66327" y="1864296"/>
              <a:ext cx="9525" cy="515620"/>
            </a:xfrm>
            <a:custGeom>
              <a:avLst/>
              <a:gdLst/>
              <a:ahLst/>
              <a:cxnLst/>
              <a:rect l="l" t="t" r="r" b="b"/>
              <a:pathLst>
                <a:path w="9525" h="515619">
                  <a:moveTo>
                    <a:pt x="9525" y="515353"/>
                  </a:moveTo>
                  <a:lnTo>
                    <a:pt x="0" y="515353"/>
                  </a:lnTo>
                  <a:lnTo>
                    <a:pt x="0" y="0"/>
                  </a:lnTo>
                  <a:lnTo>
                    <a:pt x="9525" y="0"/>
                  </a:lnTo>
                  <a:lnTo>
                    <a:pt x="9525" y="515353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66327" y="2362301"/>
              <a:ext cx="9525" cy="515620"/>
            </a:xfrm>
            <a:custGeom>
              <a:avLst/>
              <a:gdLst/>
              <a:ahLst/>
              <a:cxnLst/>
              <a:rect l="l" t="t" r="r" b="b"/>
              <a:pathLst>
                <a:path w="9525" h="515619">
                  <a:moveTo>
                    <a:pt x="9525" y="515340"/>
                  </a:moveTo>
                  <a:lnTo>
                    <a:pt x="0" y="515340"/>
                  </a:lnTo>
                  <a:lnTo>
                    <a:pt x="0" y="0"/>
                  </a:lnTo>
                  <a:lnTo>
                    <a:pt x="9525" y="0"/>
                  </a:lnTo>
                  <a:lnTo>
                    <a:pt x="9525" y="515340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466327" y="3313493"/>
            <a:ext cx="9525" cy="800735"/>
            <a:chOff x="2466327" y="3313493"/>
            <a:chExt cx="9525" cy="800735"/>
          </a:xfrm>
        </p:grpSpPr>
        <p:sp>
          <p:nvSpPr>
            <p:cNvPr id="14" name="object 14"/>
            <p:cNvSpPr/>
            <p:nvPr/>
          </p:nvSpPr>
          <p:spPr>
            <a:xfrm>
              <a:off x="2466327" y="3313493"/>
              <a:ext cx="9525" cy="277495"/>
            </a:xfrm>
            <a:custGeom>
              <a:avLst/>
              <a:gdLst/>
              <a:ahLst/>
              <a:cxnLst/>
              <a:rect l="l" t="t" r="r" b="b"/>
              <a:pathLst>
                <a:path w="9525" h="277495">
                  <a:moveTo>
                    <a:pt x="9525" y="277114"/>
                  </a:moveTo>
                  <a:lnTo>
                    <a:pt x="0" y="277114"/>
                  </a:lnTo>
                  <a:lnTo>
                    <a:pt x="0" y="0"/>
                  </a:lnTo>
                  <a:lnTo>
                    <a:pt x="9525" y="0"/>
                  </a:lnTo>
                  <a:lnTo>
                    <a:pt x="9525" y="277114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66327" y="3569296"/>
              <a:ext cx="9525" cy="277495"/>
            </a:xfrm>
            <a:custGeom>
              <a:avLst/>
              <a:gdLst/>
              <a:ahLst/>
              <a:cxnLst/>
              <a:rect l="l" t="t" r="r" b="b"/>
              <a:pathLst>
                <a:path w="9525" h="277495">
                  <a:moveTo>
                    <a:pt x="9525" y="277126"/>
                  </a:moveTo>
                  <a:lnTo>
                    <a:pt x="0" y="277126"/>
                  </a:lnTo>
                  <a:lnTo>
                    <a:pt x="0" y="0"/>
                  </a:lnTo>
                  <a:lnTo>
                    <a:pt x="9525" y="0"/>
                  </a:lnTo>
                  <a:lnTo>
                    <a:pt x="9525" y="27712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66327" y="3837089"/>
              <a:ext cx="9525" cy="277495"/>
            </a:xfrm>
            <a:custGeom>
              <a:avLst/>
              <a:gdLst/>
              <a:ahLst/>
              <a:cxnLst/>
              <a:rect l="l" t="t" r="r" b="b"/>
              <a:pathLst>
                <a:path w="9525" h="277495">
                  <a:moveTo>
                    <a:pt x="9525" y="277126"/>
                  </a:moveTo>
                  <a:lnTo>
                    <a:pt x="0" y="277126"/>
                  </a:lnTo>
                  <a:lnTo>
                    <a:pt x="0" y="0"/>
                  </a:lnTo>
                  <a:lnTo>
                    <a:pt x="9525" y="0"/>
                  </a:lnTo>
                  <a:lnTo>
                    <a:pt x="9525" y="277126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98622" y="890861"/>
            <a:ext cx="869728" cy="18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45234" y="3267849"/>
            <a:ext cx="91630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30302F"/>
                </a:solidFill>
                <a:latin typeface="Arial"/>
                <a:cs typeface="Arial"/>
              </a:rPr>
              <a:t>Platform  level  Branding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9144000" y="5135270"/>
                </a:moveTo>
                <a:lnTo>
                  <a:pt x="0" y="513527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35270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9712" y="1798535"/>
            <a:ext cx="2349500" cy="137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2700" b="1" spc="-5" dirty="0">
                <a:solidFill>
                  <a:srgbClr val="FFFFFF"/>
                </a:solidFill>
                <a:latin typeface="Arial"/>
                <a:cs typeface="Arial"/>
              </a:rPr>
              <a:t>Concourse  level</a:t>
            </a:r>
            <a:r>
              <a:rPr sz="27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FFFFFF"/>
                </a:solidFill>
                <a:latin typeface="Arial"/>
                <a:cs typeface="Arial"/>
              </a:rPr>
              <a:t>branding  options</a:t>
            </a:r>
            <a:endParaRPr sz="27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61" y="761"/>
            <a:ext cx="9142730" cy="5142230"/>
            <a:chOff x="761" y="761"/>
            <a:chExt cx="9142730" cy="5142230"/>
          </a:xfrm>
        </p:grpSpPr>
        <p:sp>
          <p:nvSpPr>
            <p:cNvPr id="8" name="object 8"/>
            <p:cNvSpPr/>
            <p:nvPr/>
          </p:nvSpPr>
          <p:spPr>
            <a:xfrm>
              <a:off x="513588" y="3322320"/>
              <a:ext cx="902208" cy="594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947785" cy="5137785"/>
            <a:chOff x="0" y="0"/>
            <a:chExt cx="8947785" cy="5137785"/>
          </a:xfrm>
        </p:grpSpPr>
        <p:sp>
          <p:nvSpPr>
            <p:cNvPr id="3" name="object 3"/>
            <p:cNvSpPr/>
            <p:nvPr/>
          </p:nvSpPr>
          <p:spPr>
            <a:xfrm>
              <a:off x="4575746" y="509739"/>
              <a:ext cx="4371975" cy="3893820"/>
            </a:xfrm>
            <a:custGeom>
              <a:avLst/>
              <a:gdLst/>
              <a:ahLst/>
              <a:cxnLst/>
              <a:rect l="l" t="t" r="r" b="b"/>
              <a:pathLst>
                <a:path w="4371975" h="3893820">
                  <a:moveTo>
                    <a:pt x="4371428" y="3893362"/>
                  </a:moveTo>
                  <a:lnTo>
                    <a:pt x="0" y="3893362"/>
                  </a:lnTo>
                  <a:lnTo>
                    <a:pt x="0" y="0"/>
                  </a:lnTo>
                  <a:lnTo>
                    <a:pt x="4371428" y="0"/>
                  </a:lnTo>
                  <a:lnTo>
                    <a:pt x="4371428" y="3893362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4575810" cy="5137785"/>
            </a:xfrm>
            <a:custGeom>
              <a:avLst/>
              <a:gdLst/>
              <a:ahLst/>
              <a:cxnLst/>
              <a:rect l="l" t="t" r="r" b="b"/>
              <a:pathLst>
                <a:path w="4575810" h="5137785">
                  <a:moveTo>
                    <a:pt x="4575746" y="5137569"/>
                  </a:moveTo>
                  <a:lnTo>
                    <a:pt x="0" y="5137569"/>
                  </a:lnTo>
                  <a:lnTo>
                    <a:pt x="0" y="0"/>
                  </a:lnTo>
                  <a:lnTo>
                    <a:pt x="4575746" y="0"/>
                  </a:lnTo>
                  <a:lnTo>
                    <a:pt x="4575746" y="513756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81705" y="4323550"/>
              <a:ext cx="5896610" cy="635"/>
            </a:xfrm>
            <a:custGeom>
              <a:avLst/>
              <a:gdLst/>
              <a:ahLst/>
              <a:cxnLst/>
              <a:rect l="l" t="t" r="r" b="b"/>
              <a:pathLst>
                <a:path w="5896609" h="635">
                  <a:moveTo>
                    <a:pt x="5896000" y="596"/>
                  </a:moveTo>
                  <a:lnTo>
                    <a:pt x="0" y="596"/>
                  </a:lnTo>
                  <a:lnTo>
                    <a:pt x="0" y="0"/>
                  </a:lnTo>
                  <a:lnTo>
                    <a:pt x="5896000" y="0"/>
                  </a:lnTo>
                  <a:lnTo>
                    <a:pt x="5896000" y="5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34477" y="3967569"/>
              <a:ext cx="1009650" cy="206375"/>
            </a:xfrm>
            <a:custGeom>
              <a:avLst/>
              <a:gdLst/>
              <a:ahLst/>
              <a:cxnLst/>
              <a:rect l="l" t="t" r="r" b="b"/>
              <a:pathLst>
                <a:path w="1009650" h="206375">
                  <a:moveTo>
                    <a:pt x="1009230" y="205930"/>
                  </a:moveTo>
                  <a:lnTo>
                    <a:pt x="0" y="205930"/>
                  </a:lnTo>
                  <a:lnTo>
                    <a:pt x="0" y="0"/>
                  </a:lnTo>
                  <a:lnTo>
                    <a:pt x="1009230" y="0"/>
                  </a:lnTo>
                  <a:lnTo>
                    <a:pt x="1009230" y="2059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15137" y="397713"/>
            <a:ext cx="2349500" cy="137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2700" b="1" spc="-5" dirty="0">
                <a:solidFill>
                  <a:srgbClr val="FFFFFF"/>
                </a:solidFill>
                <a:latin typeface="Arial"/>
                <a:cs typeface="Arial"/>
              </a:rPr>
              <a:t>Concourse  level</a:t>
            </a:r>
            <a:r>
              <a:rPr sz="27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FFFFFF"/>
                </a:solidFill>
                <a:latin typeface="Arial"/>
                <a:cs typeface="Arial"/>
              </a:rPr>
              <a:t>branding  options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61337" y="498348"/>
            <a:ext cx="7082434" cy="4360214"/>
            <a:chOff x="1761337" y="498348"/>
            <a:chExt cx="7082434" cy="4360214"/>
          </a:xfrm>
        </p:grpSpPr>
        <p:sp>
          <p:nvSpPr>
            <p:cNvPr id="9" name="object 9"/>
            <p:cNvSpPr/>
            <p:nvPr/>
          </p:nvSpPr>
          <p:spPr>
            <a:xfrm>
              <a:off x="4622863" y="3942880"/>
              <a:ext cx="4091304" cy="317500"/>
            </a:xfrm>
            <a:custGeom>
              <a:avLst/>
              <a:gdLst/>
              <a:ahLst/>
              <a:cxnLst/>
              <a:rect l="l" t="t" r="r" b="b"/>
              <a:pathLst>
                <a:path w="4091304" h="317500">
                  <a:moveTo>
                    <a:pt x="4090936" y="317144"/>
                  </a:moveTo>
                  <a:lnTo>
                    <a:pt x="0" y="317144"/>
                  </a:lnTo>
                  <a:lnTo>
                    <a:pt x="0" y="0"/>
                  </a:lnTo>
                  <a:lnTo>
                    <a:pt x="4090936" y="0"/>
                  </a:lnTo>
                  <a:lnTo>
                    <a:pt x="4090936" y="317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12957" y="2503373"/>
              <a:ext cx="565785" cy="466090"/>
            </a:xfrm>
            <a:custGeom>
              <a:avLst/>
              <a:gdLst/>
              <a:ahLst/>
              <a:cxnLst/>
              <a:rect l="l" t="t" r="r" b="b"/>
              <a:pathLst>
                <a:path w="565785" h="466089">
                  <a:moveTo>
                    <a:pt x="565289" y="465797"/>
                  </a:moveTo>
                  <a:lnTo>
                    <a:pt x="0" y="465797"/>
                  </a:lnTo>
                  <a:lnTo>
                    <a:pt x="0" y="0"/>
                  </a:lnTo>
                  <a:lnTo>
                    <a:pt x="565289" y="0"/>
                  </a:lnTo>
                  <a:lnTo>
                    <a:pt x="565289" y="465797"/>
                  </a:lnTo>
                  <a:close/>
                </a:path>
              </a:pathLst>
            </a:custGeom>
            <a:solidFill>
              <a:srgbClr val="00A7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08194" y="2498610"/>
              <a:ext cx="575310" cy="475615"/>
            </a:xfrm>
            <a:custGeom>
              <a:avLst/>
              <a:gdLst/>
              <a:ahLst/>
              <a:cxnLst/>
              <a:rect l="l" t="t" r="r" b="b"/>
              <a:pathLst>
                <a:path w="575310" h="475614">
                  <a:moveTo>
                    <a:pt x="570052" y="475322"/>
                  </a:moveTo>
                  <a:lnTo>
                    <a:pt x="4762" y="475322"/>
                  </a:lnTo>
                  <a:lnTo>
                    <a:pt x="3289" y="475081"/>
                  </a:lnTo>
                  <a:lnTo>
                    <a:pt x="1955" y="474408"/>
                  </a:lnTo>
                  <a:lnTo>
                    <a:pt x="901" y="473354"/>
                  </a:lnTo>
                  <a:lnTo>
                    <a:pt x="228" y="472033"/>
                  </a:lnTo>
                  <a:lnTo>
                    <a:pt x="0" y="470560"/>
                  </a:lnTo>
                  <a:lnTo>
                    <a:pt x="0" y="4762"/>
                  </a:lnTo>
                  <a:lnTo>
                    <a:pt x="4762" y="0"/>
                  </a:lnTo>
                  <a:lnTo>
                    <a:pt x="570052" y="0"/>
                  </a:lnTo>
                  <a:lnTo>
                    <a:pt x="574814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465797"/>
                  </a:lnTo>
                  <a:lnTo>
                    <a:pt x="4762" y="465797"/>
                  </a:lnTo>
                  <a:lnTo>
                    <a:pt x="9525" y="470560"/>
                  </a:lnTo>
                  <a:lnTo>
                    <a:pt x="574814" y="470560"/>
                  </a:lnTo>
                  <a:lnTo>
                    <a:pt x="574586" y="472033"/>
                  </a:lnTo>
                  <a:lnTo>
                    <a:pt x="573900" y="473354"/>
                  </a:lnTo>
                  <a:lnTo>
                    <a:pt x="572846" y="474408"/>
                  </a:lnTo>
                  <a:lnTo>
                    <a:pt x="571525" y="475081"/>
                  </a:lnTo>
                  <a:lnTo>
                    <a:pt x="570052" y="475322"/>
                  </a:lnTo>
                  <a:close/>
                </a:path>
                <a:path w="575310" h="475614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575310" h="475614">
                  <a:moveTo>
                    <a:pt x="565289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565289" y="4762"/>
                  </a:lnTo>
                  <a:lnTo>
                    <a:pt x="565289" y="9525"/>
                  </a:lnTo>
                  <a:close/>
                </a:path>
                <a:path w="575310" h="475614">
                  <a:moveTo>
                    <a:pt x="565289" y="470560"/>
                  </a:moveTo>
                  <a:lnTo>
                    <a:pt x="565289" y="4762"/>
                  </a:lnTo>
                  <a:lnTo>
                    <a:pt x="570052" y="9525"/>
                  </a:lnTo>
                  <a:lnTo>
                    <a:pt x="574814" y="9525"/>
                  </a:lnTo>
                  <a:lnTo>
                    <a:pt x="574814" y="465797"/>
                  </a:lnTo>
                  <a:lnTo>
                    <a:pt x="570052" y="465797"/>
                  </a:lnTo>
                  <a:lnTo>
                    <a:pt x="565289" y="470560"/>
                  </a:lnTo>
                  <a:close/>
                </a:path>
                <a:path w="575310" h="475614">
                  <a:moveTo>
                    <a:pt x="574814" y="9525"/>
                  </a:moveTo>
                  <a:lnTo>
                    <a:pt x="570052" y="9525"/>
                  </a:lnTo>
                  <a:lnTo>
                    <a:pt x="565289" y="4762"/>
                  </a:lnTo>
                  <a:lnTo>
                    <a:pt x="574814" y="4762"/>
                  </a:lnTo>
                  <a:lnTo>
                    <a:pt x="574814" y="9525"/>
                  </a:lnTo>
                  <a:close/>
                </a:path>
                <a:path w="575310" h="475614">
                  <a:moveTo>
                    <a:pt x="9525" y="470560"/>
                  </a:moveTo>
                  <a:lnTo>
                    <a:pt x="4762" y="465797"/>
                  </a:lnTo>
                  <a:lnTo>
                    <a:pt x="9525" y="465797"/>
                  </a:lnTo>
                  <a:lnTo>
                    <a:pt x="9525" y="470560"/>
                  </a:lnTo>
                  <a:close/>
                </a:path>
                <a:path w="575310" h="475614">
                  <a:moveTo>
                    <a:pt x="565289" y="470560"/>
                  </a:moveTo>
                  <a:lnTo>
                    <a:pt x="9525" y="470560"/>
                  </a:lnTo>
                  <a:lnTo>
                    <a:pt x="9525" y="465797"/>
                  </a:lnTo>
                  <a:lnTo>
                    <a:pt x="565289" y="465797"/>
                  </a:lnTo>
                  <a:lnTo>
                    <a:pt x="565289" y="470560"/>
                  </a:lnTo>
                  <a:close/>
                </a:path>
                <a:path w="575310" h="475614">
                  <a:moveTo>
                    <a:pt x="574814" y="470560"/>
                  </a:moveTo>
                  <a:lnTo>
                    <a:pt x="565289" y="470560"/>
                  </a:lnTo>
                  <a:lnTo>
                    <a:pt x="570052" y="465797"/>
                  </a:lnTo>
                  <a:lnTo>
                    <a:pt x="574814" y="465797"/>
                  </a:lnTo>
                  <a:lnTo>
                    <a:pt x="574814" y="470560"/>
                  </a:lnTo>
                  <a:close/>
                </a:path>
              </a:pathLst>
            </a:custGeom>
            <a:solidFill>
              <a:srgbClr val="14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61337" y="4534077"/>
              <a:ext cx="8890" cy="324485"/>
            </a:xfrm>
            <a:custGeom>
              <a:avLst/>
              <a:gdLst/>
              <a:ahLst/>
              <a:cxnLst/>
              <a:rect l="l" t="t" r="r" b="b"/>
              <a:pathLst>
                <a:path w="8889" h="324485">
                  <a:moveTo>
                    <a:pt x="8318" y="323888"/>
                  </a:moveTo>
                  <a:lnTo>
                    <a:pt x="0" y="323888"/>
                  </a:lnTo>
                  <a:lnTo>
                    <a:pt x="0" y="0"/>
                  </a:lnTo>
                  <a:lnTo>
                    <a:pt x="8318" y="0"/>
                  </a:lnTo>
                  <a:lnTo>
                    <a:pt x="8318" y="3238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14471" y="498348"/>
              <a:ext cx="5829300" cy="38252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15658" y="1870291"/>
            <a:ext cx="1454150" cy="82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7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Typical Line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Diagram 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Metro station  Concourse Level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&amp; 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External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Sites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22863" y="3942880"/>
            <a:ext cx="4220845" cy="31750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949325">
              <a:lnSpc>
                <a:spcPct val="100000"/>
              </a:lnSpc>
              <a:spcBef>
                <a:spcPts val="894"/>
              </a:spcBef>
            </a:pPr>
            <a:r>
              <a:rPr sz="900" spc="-5" dirty="0">
                <a:solidFill>
                  <a:srgbClr val="141515"/>
                </a:solidFill>
                <a:latin typeface="Arial"/>
                <a:cs typeface="Arial"/>
              </a:rPr>
              <a:t>Locations market </a:t>
            </a:r>
            <a:r>
              <a:rPr sz="900" dirty="0">
                <a:solidFill>
                  <a:srgbClr val="141515"/>
                </a:solidFill>
                <a:latin typeface="Arial"/>
                <a:cs typeface="Arial"/>
              </a:rPr>
              <a:t>in </a:t>
            </a:r>
            <a:r>
              <a:rPr sz="900" spc="-5" dirty="0">
                <a:solidFill>
                  <a:srgbClr val="141515"/>
                </a:solidFill>
                <a:latin typeface="Arial"/>
                <a:cs typeface="Arial"/>
              </a:rPr>
              <a:t>Red Border are allocated for</a:t>
            </a:r>
            <a:r>
              <a:rPr sz="900" spc="10" dirty="0">
                <a:solidFill>
                  <a:srgbClr val="141515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141515"/>
                </a:solidFill>
                <a:latin typeface="Arial"/>
                <a:cs typeface="Arial"/>
              </a:rPr>
              <a:t>branding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3587" y="2877311"/>
            <a:ext cx="902208" cy="59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CE966AE-EDEB-DF58-0E7B-73FC27DDF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33"/>
            <a:ext cx="9144000" cy="446081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2674" y="2761907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09" h="2374900">
                <a:moveTo>
                  <a:pt x="1265237" y="2374595"/>
                </a:moveTo>
                <a:lnTo>
                  <a:pt x="0" y="2374595"/>
                </a:lnTo>
                <a:lnTo>
                  <a:pt x="1181" y="2299195"/>
                </a:lnTo>
                <a:lnTo>
                  <a:pt x="4673" y="2224392"/>
                </a:lnTo>
                <a:lnTo>
                  <a:pt x="10452" y="2150592"/>
                </a:lnTo>
                <a:lnTo>
                  <a:pt x="18529" y="2076703"/>
                </a:lnTo>
                <a:lnTo>
                  <a:pt x="28803" y="2003882"/>
                </a:lnTo>
                <a:lnTo>
                  <a:pt x="41275" y="1931784"/>
                </a:lnTo>
                <a:lnTo>
                  <a:pt x="55892" y="1860435"/>
                </a:lnTo>
                <a:lnTo>
                  <a:pt x="72631" y="1789887"/>
                </a:lnTo>
                <a:lnTo>
                  <a:pt x="91465" y="1720164"/>
                </a:lnTo>
                <a:lnTo>
                  <a:pt x="112331" y="1651317"/>
                </a:lnTo>
                <a:lnTo>
                  <a:pt x="135216" y="1583359"/>
                </a:lnTo>
                <a:lnTo>
                  <a:pt x="160096" y="1516329"/>
                </a:lnTo>
                <a:lnTo>
                  <a:pt x="186905" y="1450276"/>
                </a:lnTo>
                <a:lnTo>
                  <a:pt x="215620" y="1385227"/>
                </a:lnTo>
                <a:lnTo>
                  <a:pt x="246227" y="1321219"/>
                </a:lnTo>
                <a:lnTo>
                  <a:pt x="278663" y="1258277"/>
                </a:lnTo>
                <a:lnTo>
                  <a:pt x="312902" y="1196441"/>
                </a:lnTo>
                <a:lnTo>
                  <a:pt x="348919" y="1135748"/>
                </a:lnTo>
                <a:lnTo>
                  <a:pt x="386676" y="1076236"/>
                </a:lnTo>
                <a:lnTo>
                  <a:pt x="426123" y="1017930"/>
                </a:lnTo>
                <a:lnTo>
                  <a:pt x="467245" y="960869"/>
                </a:lnTo>
                <a:lnTo>
                  <a:pt x="509993" y="905090"/>
                </a:lnTo>
                <a:lnTo>
                  <a:pt x="554342" y="850633"/>
                </a:lnTo>
                <a:lnTo>
                  <a:pt x="600252" y="797521"/>
                </a:lnTo>
                <a:lnTo>
                  <a:pt x="647687" y="745807"/>
                </a:lnTo>
                <a:lnTo>
                  <a:pt x="696607" y="695502"/>
                </a:lnTo>
                <a:lnTo>
                  <a:pt x="747001" y="646645"/>
                </a:lnTo>
                <a:lnTo>
                  <a:pt x="798804" y="599287"/>
                </a:lnTo>
                <a:lnTo>
                  <a:pt x="852004" y="553453"/>
                </a:lnTo>
                <a:lnTo>
                  <a:pt x="906551" y="509181"/>
                </a:lnTo>
                <a:lnTo>
                  <a:pt x="962418" y="466496"/>
                </a:lnTo>
                <a:lnTo>
                  <a:pt x="1019568" y="425450"/>
                </a:lnTo>
                <a:lnTo>
                  <a:pt x="1077963" y="386054"/>
                </a:lnTo>
                <a:lnTo>
                  <a:pt x="1137577" y="348373"/>
                </a:lnTo>
                <a:lnTo>
                  <a:pt x="1198372" y="312407"/>
                </a:lnTo>
                <a:lnTo>
                  <a:pt x="1260297" y="278218"/>
                </a:lnTo>
                <a:lnTo>
                  <a:pt x="1323339" y="245833"/>
                </a:lnTo>
                <a:lnTo>
                  <a:pt x="1387462" y="215290"/>
                </a:lnTo>
                <a:lnTo>
                  <a:pt x="1452613" y="186613"/>
                </a:lnTo>
                <a:lnTo>
                  <a:pt x="1518780" y="159842"/>
                </a:lnTo>
                <a:lnTo>
                  <a:pt x="1585912" y="135013"/>
                </a:lnTo>
                <a:lnTo>
                  <a:pt x="1653984" y="112166"/>
                </a:lnTo>
                <a:lnTo>
                  <a:pt x="1722945" y="91325"/>
                </a:lnTo>
                <a:lnTo>
                  <a:pt x="1792782" y="72529"/>
                </a:lnTo>
                <a:lnTo>
                  <a:pt x="1863445" y="55816"/>
                </a:lnTo>
                <a:lnTo>
                  <a:pt x="1934908" y="41211"/>
                </a:lnTo>
                <a:lnTo>
                  <a:pt x="2007120" y="28765"/>
                </a:lnTo>
                <a:lnTo>
                  <a:pt x="2080069" y="18503"/>
                </a:lnTo>
                <a:lnTo>
                  <a:pt x="2153704" y="10464"/>
                </a:lnTo>
                <a:lnTo>
                  <a:pt x="2227999" y="4673"/>
                </a:lnTo>
                <a:lnTo>
                  <a:pt x="2302916" y="1181"/>
                </a:lnTo>
                <a:lnTo>
                  <a:pt x="2378392" y="0"/>
                </a:lnTo>
                <a:lnTo>
                  <a:pt x="2378392" y="1263167"/>
                </a:lnTo>
                <a:lnTo>
                  <a:pt x="2302192" y="1265732"/>
                </a:lnTo>
                <a:lnTo>
                  <a:pt x="2227364" y="1273314"/>
                </a:lnTo>
                <a:lnTo>
                  <a:pt x="2154059" y="1285748"/>
                </a:lnTo>
                <a:lnTo>
                  <a:pt x="2082482" y="1302867"/>
                </a:lnTo>
                <a:lnTo>
                  <a:pt x="2012772" y="1324508"/>
                </a:lnTo>
                <a:lnTo>
                  <a:pt x="1945106" y="1350505"/>
                </a:lnTo>
                <a:lnTo>
                  <a:pt x="1879650" y="1380693"/>
                </a:lnTo>
                <a:lnTo>
                  <a:pt x="1816557" y="1414906"/>
                </a:lnTo>
                <a:lnTo>
                  <a:pt x="1756016" y="1452981"/>
                </a:lnTo>
                <a:lnTo>
                  <a:pt x="1698167" y="1494751"/>
                </a:lnTo>
                <a:lnTo>
                  <a:pt x="1643202" y="1540040"/>
                </a:lnTo>
                <a:lnTo>
                  <a:pt x="1591271" y="1588693"/>
                </a:lnTo>
                <a:lnTo>
                  <a:pt x="1542529" y="1640547"/>
                </a:lnTo>
                <a:lnTo>
                  <a:pt x="1497164" y="1695437"/>
                </a:lnTo>
                <a:lnTo>
                  <a:pt x="1455343" y="1753184"/>
                </a:lnTo>
                <a:lnTo>
                  <a:pt x="1417205" y="1813636"/>
                </a:lnTo>
                <a:lnTo>
                  <a:pt x="1382941" y="1876615"/>
                </a:lnTo>
                <a:lnTo>
                  <a:pt x="1352702" y="1941969"/>
                </a:lnTo>
                <a:lnTo>
                  <a:pt x="1326667" y="2009520"/>
                </a:lnTo>
                <a:lnTo>
                  <a:pt x="1304988" y="2079116"/>
                </a:lnTo>
                <a:lnTo>
                  <a:pt x="1287843" y="2150592"/>
                </a:lnTo>
                <a:lnTo>
                  <a:pt x="1275397" y="2223757"/>
                </a:lnTo>
                <a:lnTo>
                  <a:pt x="1267802" y="2298471"/>
                </a:lnTo>
                <a:lnTo>
                  <a:pt x="1265237" y="2374595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040765" cy="1040130"/>
          </a:xfrm>
          <a:custGeom>
            <a:avLst/>
            <a:gdLst/>
            <a:ahLst/>
            <a:cxnLst/>
            <a:rect l="l" t="t" r="r" b="b"/>
            <a:pathLst>
              <a:path w="1040765" h="1040130">
                <a:moveTo>
                  <a:pt x="0" y="1040104"/>
                </a:moveTo>
                <a:lnTo>
                  <a:pt x="0" y="486740"/>
                </a:lnTo>
                <a:lnTo>
                  <a:pt x="70993" y="481533"/>
                </a:lnTo>
                <a:lnTo>
                  <a:pt x="139763" y="466204"/>
                </a:lnTo>
                <a:lnTo>
                  <a:pt x="204495" y="441566"/>
                </a:lnTo>
                <a:lnTo>
                  <a:pt x="264426" y="408381"/>
                </a:lnTo>
                <a:lnTo>
                  <a:pt x="318833" y="367398"/>
                </a:lnTo>
                <a:lnTo>
                  <a:pt x="366928" y="319379"/>
                </a:lnTo>
                <a:lnTo>
                  <a:pt x="407974" y="265061"/>
                </a:lnTo>
                <a:lnTo>
                  <a:pt x="441210" y="205219"/>
                </a:lnTo>
                <a:lnTo>
                  <a:pt x="465886" y="140576"/>
                </a:lnTo>
                <a:lnTo>
                  <a:pt x="481241" y="71920"/>
                </a:lnTo>
                <a:lnTo>
                  <a:pt x="486524" y="0"/>
                </a:lnTo>
                <a:lnTo>
                  <a:pt x="1040739" y="0"/>
                </a:lnTo>
                <a:lnTo>
                  <a:pt x="1038123" y="74269"/>
                </a:lnTo>
                <a:lnTo>
                  <a:pt x="1030389" y="147142"/>
                </a:lnTo>
                <a:lnTo>
                  <a:pt x="1017727" y="218427"/>
                </a:lnTo>
                <a:lnTo>
                  <a:pt x="1000290" y="287947"/>
                </a:lnTo>
                <a:lnTo>
                  <a:pt x="978281" y="355536"/>
                </a:lnTo>
                <a:lnTo>
                  <a:pt x="951852" y="421017"/>
                </a:lnTo>
                <a:lnTo>
                  <a:pt x="921207" y="484200"/>
                </a:lnTo>
                <a:lnTo>
                  <a:pt x="886485" y="544918"/>
                </a:lnTo>
                <a:lnTo>
                  <a:pt x="847902" y="602996"/>
                </a:lnTo>
                <a:lnTo>
                  <a:pt x="805599" y="658253"/>
                </a:lnTo>
                <a:lnTo>
                  <a:pt x="759777" y="710526"/>
                </a:lnTo>
                <a:lnTo>
                  <a:pt x="710603" y="759625"/>
                </a:lnTo>
                <a:lnTo>
                  <a:pt x="658253" y="805370"/>
                </a:lnTo>
                <a:lnTo>
                  <a:pt x="602907" y="847597"/>
                </a:lnTo>
                <a:lnTo>
                  <a:pt x="544741" y="886129"/>
                </a:lnTo>
                <a:lnTo>
                  <a:pt x="483920" y="920788"/>
                </a:lnTo>
                <a:lnTo>
                  <a:pt x="420636" y="951395"/>
                </a:lnTo>
                <a:lnTo>
                  <a:pt x="355066" y="977785"/>
                </a:lnTo>
                <a:lnTo>
                  <a:pt x="287362" y="999756"/>
                </a:lnTo>
                <a:lnTo>
                  <a:pt x="217728" y="1017155"/>
                </a:lnTo>
                <a:lnTo>
                  <a:pt x="146329" y="1029804"/>
                </a:lnTo>
                <a:lnTo>
                  <a:pt x="73342" y="1037526"/>
                </a:lnTo>
                <a:lnTo>
                  <a:pt x="0" y="1040104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45819" y="608812"/>
            <a:ext cx="4707890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00993C"/>
                </a:solidFill>
              </a:rPr>
              <a:t>3x7 - Lift branding - at entry to metro</a:t>
            </a:r>
            <a:r>
              <a:rPr sz="1900" spc="55" dirty="0">
                <a:solidFill>
                  <a:srgbClr val="00993C"/>
                </a:solidFill>
              </a:rPr>
              <a:t> </a:t>
            </a:r>
            <a:r>
              <a:rPr sz="1900" spc="-5" dirty="0">
                <a:solidFill>
                  <a:srgbClr val="00993C"/>
                </a:solidFill>
              </a:rPr>
              <a:t>station</a:t>
            </a:r>
            <a:endParaRPr sz="1900"/>
          </a:p>
        </p:txBody>
      </p:sp>
      <p:grpSp>
        <p:nvGrpSpPr>
          <p:cNvPr id="5" name="object 5"/>
          <p:cNvGrpSpPr/>
          <p:nvPr/>
        </p:nvGrpSpPr>
        <p:grpSpPr>
          <a:xfrm>
            <a:off x="4690871" y="1030224"/>
            <a:ext cx="3916045" cy="3213100"/>
            <a:chOff x="4690871" y="1030224"/>
            <a:chExt cx="3916045" cy="3213100"/>
          </a:xfrm>
        </p:grpSpPr>
        <p:sp>
          <p:nvSpPr>
            <p:cNvPr id="6" name="object 6"/>
            <p:cNvSpPr/>
            <p:nvPr/>
          </p:nvSpPr>
          <p:spPr>
            <a:xfrm>
              <a:off x="4690871" y="1030224"/>
              <a:ext cx="3041904" cy="32125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96556" y="1200454"/>
              <a:ext cx="1310005" cy="1159510"/>
            </a:xfrm>
            <a:custGeom>
              <a:avLst/>
              <a:gdLst/>
              <a:ahLst/>
              <a:cxnLst/>
              <a:rect l="l" t="t" r="r" b="b"/>
              <a:pathLst>
                <a:path w="1310004" h="1159510">
                  <a:moveTo>
                    <a:pt x="749515" y="1158976"/>
                  </a:moveTo>
                  <a:lnTo>
                    <a:pt x="680681" y="1157262"/>
                  </a:lnTo>
                  <a:lnTo>
                    <a:pt x="612025" y="1147279"/>
                  </a:lnTo>
                  <a:lnTo>
                    <a:pt x="544334" y="1128877"/>
                  </a:lnTo>
                  <a:lnTo>
                    <a:pt x="478332" y="1101890"/>
                  </a:lnTo>
                  <a:lnTo>
                    <a:pt x="414781" y="1066164"/>
                  </a:lnTo>
                  <a:lnTo>
                    <a:pt x="352666" y="1019898"/>
                  </a:lnTo>
                  <a:lnTo>
                    <a:pt x="298462" y="967130"/>
                  </a:lnTo>
                  <a:lnTo>
                    <a:pt x="252361" y="908735"/>
                  </a:lnTo>
                  <a:lnTo>
                    <a:pt x="214541" y="845616"/>
                  </a:lnTo>
                  <a:lnTo>
                    <a:pt x="185204" y="778700"/>
                  </a:lnTo>
                  <a:lnTo>
                    <a:pt x="164553" y="708875"/>
                  </a:lnTo>
                  <a:lnTo>
                    <a:pt x="152768" y="637044"/>
                  </a:lnTo>
                  <a:lnTo>
                    <a:pt x="150050" y="564108"/>
                  </a:lnTo>
                  <a:lnTo>
                    <a:pt x="0" y="500837"/>
                  </a:lnTo>
                  <a:lnTo>
                    <a:pt x="171792" y="421208"/>
                  </a:lnTo>
                  <a:lnTo>
                    <a:pt x="201117" y="341147"/>
                  </a:lnTo>
                  <a:lnTo>
                    <a:pt x="243052" y="264413"/>
                  </a:lnTo>
                  <a:lnTo>
                    <a:pt x="286397" y="205816"/>
                  </a:lnTo>
                  <a:lnTo>
                    <a:pt x="335559" y="154203"/>
                  </a:lnTo>
                  <a:lnTo>
                    <a:pt x="389788" y="109728"/>
                  </a:lnTo>
                  <a:lnTo>
                    <a:pt x="448335" y="72542"/>
                  </a:lnTo>
                  <a:lnTo>
                    <a:pt x="510438" y="42811"/>
                  </a:lnTo>
                  <a:lnTo>
                    <a:pt x="575360" y="20713"/>
                  </a:lnTo>
                  <a:lnTo>
                    <a:pt x="642340" y="6375"/>
                  </a:lnTo>
                  <a:lnTo>
                    <a:pt x="710628" y="0"/>
                  </a:lnTo>
                  <a:lnTo>
                    <a:pt x="779475" y="1714"/>
                  </a:lnTo>
                  <a:lnTo>
                    <a:pt x="848118" y="11684"/>
                  </a:lnTo>
                  <a:lnTo>
                    <a:pt x="915809" y="30086"/>
                  </a:lnTo>
                  <a:lnTo>
                    <a:pt x="981811" y="57073"/>
                  </a:lnTo>
                  <a:lnTo>
                    <a:pt x="1045362" y="92798"/>
                  </a:lnTo>
                  <a:lnTo>
                    <a:pt x="1103998" y="136118"/>
                  </a:lnTo>
                  <a:lnTo>
                    <a:pt x="1155649" y="185242"/>
                  </a:lnTo>
                  <a:lnTo>
                    <a:pt x="1200162" y="239433"/>
                  </a:lnTo>
                  <a:lnTo>
                    <a:pt x="1237373" y="297941"/>
                  </a:lnTo>
                  <a:lnTo>
                    <a:pt x="1267117" y="360006"/>
                  </a:lnTo>
                  <a:lnTo>
                    <a:pt x="1289240" y="424878"/>
                  </a:lnTo>
                  <a:lnTo>
                    <a:pt x="1303578" y="491807"/>
                  </a:lnTo>
                  <a:lnTo>
                    <a:pt x="1309979" y="560044"/>
                  </a:lnTo>
                  <a:lnTo>
                    <a:pt x="1308252" y="628840"/>
                  </a:lnTo>
                  <a:lnTo>
                    <a:pt x="1298270" y="697445"/>
                  </a:lnTo>
                  <a:lnTo>
                    <a:pt x="1279855" y="765098"/>
                  </a:lnTo>
                  <a:lnTo>
                    <a:pt x="1252854" y="831049"/>
                  </a:lnTo>
                  <a:lnTo>
                    <a:pt x="1217104" y="894549"/>
                  </a:lnTo>
                  <a:lnTo>
                    <a:pt x="1173759" y="953147"/>
                  </a:lnTo>
                  <a:lnTo>
                    <a:pt x="1124597" y="1004760"/>
                  </a:lnTo>
                  <a:lnTo>
                    <a:pt x="1070355" y="1049248"/>
                  </a:lnTo>
                  <a:lnTo>
                    <a:pt x="1011821" y="1086421"/>
                  </a:lnTo>
                  <a:lnTo>
                    <a:pt x="949705" y="1116152"/>
                  </a:lnTo>
                  <a:lnTo>
                    <a:pt x="884783" y="1138262"/>
                  </a:lnTo>
                  <a:lnTo>
                    <a:pt x="817803" y="1152588"/>
                  </a:lnTo>
                  <a:lnTo>
                    <a:pt x="749515" y="115897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21499" y="1022603"/>
            <a:ext cx="4010025" cy="3230880"/>
            <a:chOff x="621499" y="1022603"/>
            <a:chExt cx="4010025" cy="3230880"/>
          </a:xfrm>
        </p:grpSpPr>
        <p:sp>
          <p:nvSpPr>
            <p:cNvPr id="11" name="object 11"/>
            <p:cNvSpPr/>
            <p:nvPr/>
          </p:nvSpPr>
          <p:spPr>
            <a:xfrm>
              <a:off x="1263395" y="1022603"/>
              <a:ext cx="3368040" cy="32308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1499" y="1741436"/>
              <a:ext cx="1161415" cy="1159510"/>
            </a:xfrm>
            <a:custGeom>
              <a:avLst/>
              <a:gdLst/>
              <a:ahLst/>
              <a:cxnLst/>
              <a:rect l="l" t="t" r="r" b="b"/>
              <a:pathLst>
                <a:path w="1161414" h="1159510">
                  <a:moveTo>
                    <a:pt x="586613" y="1159256"/>
                  </a:moveTo>
                  <a:lnTo>
                    <a:pt x="517296" y="1155788"/>
                  </a:lnTo>
                  <a:lnTo>
                    <a:pt x="449389" y="1144193"/>
                  </a:lnTo>
                  <a:lnTo>
                    <a:pt x="383590" y="1124750"/>
                  </a:lnTo>
                  <a:lnTo>
                    <a:pt x="320611" y="1097775"/>
                  </a:lnTo>
                  <a:lnTo>
                    <a:pt x="261162" y="1063561"/>
                  </a:lnTo>
                  <a:lnTo>
                    <a:pt x="205955" y="1022426"/>
                  </a:lnTo>
                  <a:lnTo>
                    <a:pt x="155676" y="974661"/>
                  </a:lnTo>
                  <a:lnTo>
                    <a:pt x="111048" y="920572"/>
                  </a:lnTo>
                  <a:lnTo>
                    <a:pt x="72771" y="860463"/>
                  </a:lnTo>
                  <a:lnTo>
                    <a:pt x="41554" y="794639"/>
                  </a:lnTo>
                  <a:lnTo>
                    <a:pt x="18745" y="725462"/>
                  </a:lnTo>
                  <a:lnTo>
                    <a:pt x="4991" y="655574"/>
                  </a:lnTo>
                  <a:lnTo>
                    <a:pt x="0" y="585673"/>
                  </a:lnTo>
                  <a:lnTo>
                    <a:pt x="3467" y="516470"/>
                  </a:lnTo>
                  <a:lnTo>
                    <a:pt x="15087" y="448665"/>
                  </a:lnTo>
                  <a:lnTo>
                    <a:pt x="34556" y="382981"/>
                  </a:lnTo>
                  <a:lnTo>
                    <a:pt x="61582" y="320103"/>
                  </a:lnTo>
                  <a:lnTo>
                    <a:pt x="95834" y="260743"/>
                  </a:lnTo>
                  <a:lnTo>
                    <a:pt x="137045" y="205613"/>
                  </a:lnTo>
                  <a:lnTo>
                    <a:pt x="184886" y="155422"/>
                  </a:lnTo>
                  <a:lnTo>
                    <a:pt x="239052" y="110858"/>
                  </a:lnTo>
                  <a:lnTo>
                    <a:pt x="299262" y="72644"/>
                  </a:lnTo>
                  <a:lnTo>
                    <a:pt x="365201" y="41478"/>
                  </a:lnTo>
                  <a:lnTo>
                    <a:pt x="434492" y="18707"/>
                  </a:lnTo>
                  <a:lnTo>
                    <a:pt x="504494" y="4978"/>
                  </a:lnTo>
                  <a:lnTo>
                    <a:pt x="574497" y="0"/>
                  </a:lnTo>
                  <a:lnTo>
                    <a:pt x="643813" y="3454"/>
                  </a:lnTo>
                  <a:lnTo>
                    <a:pt x="711720" y="15062"/>
                  </a:lnTo>
                  <a:lnTo>
                    <a:pt x="777519" y="34493"/>
                  </a:lnTo>
                  <a:lnTo>
                    <a:pt x="840498" y="61480"/>
                  </a:lnTo>
                  <a:lnTo>
                    <a:pt x="899947" y="95681"/>
                  </a:lnTo>
                  <a:lnTo>
                    <a:pt x="955167" y="136817"/>
                  </a:lnTo>
                  <a:lnTo>
                    <a:pt x="1005433" y="184581"/>
                  </a:lnTo>
                  <a:lnTo>
                    <a:pt x="1050061" y="238671"/>
                  </a:lnTo>
                  <a:lnTo>
                    <a:pt x="1088339" y="298780"/>
                  </a:lnTo>
                  <a:lnTo>
                    <a:pt x="1119555" y="364604"/>
                  </a:lnTo>
                  <a:lnTo>
                    <a:pt x="1143508" y="438200"/>
                  </a:lnTo>
                  <a:lnTo>
                    <a:pt x="1157223" y="512546"/>
                  </a:lnTo>
                  <a:lnTo>
                    <a:pt x="1161097" y="586790"/>
                  </a:lnTo>
                  <a:lnTo>
                    <a:pt x="1155458" y="660107"/>
                  </a:lnTo>
                  <a:lnTo>
                    <a:pt x="1140688" y="731621"/>
                  </a:lnTo>
                  <a:lnTo>
                    <a:pt x="1117155" y="800506"/>
                  </a:lnTo>
                  <a:lnTo>
                    <a:pt x="1085215" y="865911"/>
                  </a:lnTo>
                  <a:lnTo>
                    <a:pt x="1045248" y="926973"/>
                  </a:lnTo>
                  <a:lnTo>
                    <a:pt x="1131150" y="1065187"/>
                  </a:lnTo>
                  <a:lnTo>
                    <a:pt x="944803" y="1030986"/>
                  </a:lnTo>
                  <a:lnTo>
                    <a:pt x="874560" y="1079373"/>
                  </a:lnTo>
                  <a:lnTo>
                    <a:pt x="795921" y="1117765"/>
                  </a:lnTo>
                  <a:lnTo>
                    <a:pt x="726630" y="1140536"/>
                  </a:lnTo>
                  <a:lnTo>
                    <a:pt x="656628" y="1154264"/>
                  </a:lnTo>
                  <a:lnTo>
                    <a:pt x="586613" y="115925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767929" y="1482318"/>
            <a:ext cx="660400" cy="58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3x7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0800"/>
              </a:lnSpc>
              <a:spcBef>
                <a:spcPts val="37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Lift</a:t>
            </a:r>
            <a:r>
              <a:rPr sz="12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Glass  Branding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5096" y="1984438"/>
            <a:ext cx="816610" cy="683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70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3x3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0800"/>
              </a:lnSpc>
              <a:spcBef>
                <a:spcPts val="490"/>
              </a:spcBef>
            </a:pPr>
            <a:r>
              <a:rPr sz="1600" spc="-5" dirty="0">
                <a:solidFill>
                  <a:srgbClr val="EBEBEB"/>
                </a:solidFill>
                <a:latin typeface="Arial"/>
                <a:cs typeface="Arial"/>
              </a:rPr>
              <a:t>Lift inner  branding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61" y="761"/>
            <a:ext cx="9142730" cy="5142230"/>
            <a:chOff x="761" y="761"/>
            <a:chExt cx="9142730" cy="5142230"/>
          </a:xfrm>
        </p:grpSpPr>
        <p:sp>
          <p:nvSpPr>
            <p:cNvPr id="17" name="object 17"/>
            <p:cNvSpPr/>
            <p:nvPr/>
          </p:nvSpPr>
          <p:spPr>
            <a:xfrm>
              <a:off x="1283966" y="947249"/>
              <a:ext cx="869728" cy="1848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6896" y="577748"/>
            <a:ext cx="5511800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00993C"/>
                </a:solidFill>
                <a:latin typeface="Arial"/>
                <a:cs typeface="Arial"/>
              </a:rPr>
              <a:t>2x6 - Head on wall mount - at entry to metro</a:t>
            </a:r>
            <a:r>
              <a:rPr sz="1900" spc="75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00993C"/>
                </a:solidFill>
                <a:latin typeface="Arial"/>
                <a:cs typeface="Arial"/>
              </a:rPr>
              <a:t>station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64919" y="1062227"/>
            <a:ext cx="6616065" cy="3217545"/>
            <a:chOff x="1264919" y="1062227"/>
            <a:chExt cx="6616065" cy="3217545"/>
          </a:xfrm>
        </p:grpSpPr>
        <p:sp>
          <p:nvSpPr>
            <p:cNvPr id="4" name="object 4"/>
            <p:cNvSpPr/>
            <p:nvPr/>
          </p:nvSpPr>
          <p:spPr>
            <a:xfrm>
              <a:off x="1264919" y="1062227"/>
              <a:ext cx="6615683" cy="32171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54979" y="2343861"/>
              <a:ext cx="1310005" cy="1159510"/>
            </a:xfrm>
            <a:custGeom>
              <a:avLst/>
              <a:gdLst/>
              <a:ahLst/>
              <a:cxnLst/>
              <a:rect l="l" t="t" r="r" b="b"/>
              <a:pathLst>
                <a:path w="1310004" h="1159510">
                  <a:moveTo>
                    <a:pt x="749515" y="1158976"/>
                  </a:moveTo>
                  <a:lnTo>
                    <a:pt x="680681" y="1157262"/>
                  </a:lnTo>
                  <a:lnTo>
                    <a:pt x="612025" y="1147279"/>
                  </a:lnTo>
                  <a:lnTo>
                    <a:pt x="544334" y="1128877"/>
                  </a:lnTo>
                  <a:lnTo>
                    <a:pt x="478332" y="1101890"/>
                  </a:lnTo>
                  <a:lnTo>
                    <a:pt x="414782" y="1066164"/>
                  </a:lnTo>
                  <a:lnTo>
                    <a:pt x="352666" y="1019911"/>
                  </a:lnTo>
                  <a:lnTo>
                    <a:pt x="298462" y="967130"/>
                  </a:lnTo>
                  <a:lnTo>
                    <a:pt x="252349" y="908735"/>
                  </a:lnTo>
                  <a:lnTo>
                    <a:pt x="214541" y="845629"/>
                  </a:lnTo>
                  <a:lnTo>
                    <a:pt x="185204" y="778700"/>
                  </a:lnTo>
                  <a:lnTo>
                    <a:pt x="164553" y="708875"/>
                  </a:lnTo>
                  <a:lnTo>
                    <a:pt x="152768" y="637044"/>
                  </a:lnTo>
                  <a:lnTo>
                    <a:pt x="150037" y="564108"/>
                  </a:lnTo>
                  <a:lnTo>
                    <a:pt x="0" y="500849"/>
                  </a:lnTo>
                  <a:lnTo>
                    <a:pt x="171792" y="421208"/>
                  </a:lnTo>
                  <a:lnTo>
                    <a:pt x="201117" y="341147"/>
                  </a:lnTo>
                  <a:lnTo>
                    <a:pt x="243052" y="264413"/>
                  </a:lnTo>
                  <a:lnTo>
                    <a:pt x="286397" y="205828"/>
                  </a:lnTo>
                  <a:lnTo>
                    <a:pt x="335559" y="154203"/>
                  </a:lnTo>
                  <a:lnTo>
                    <a:pt x="389788" y="109727"/>
                  </a:lnTo>
                  <a:lnTo>
                    <a:pt x="448335" y="72542"/>
                  </a:lnTo>
                  <a:lnTo>
                    <a:pt x="510438" y="42811"/>
                  </a:lnTo>
                  <a:lnTo>
                    <a:pt x="575360" y="20713"/>
                  </a:lnTo>
                  <a:lnTo>
                    <a:pt x="642340" y="6388"/>
                  </a:lnTo>
                  <a:lnTo>
                    <a:pt x="710628" y="0"/>
                  </a:lnTo>
                  <a:lnTo>
                    <a:pt x="779475" y="1714"/>
                  </a:lnTo>
                  <a:lnTo>
                    <a:pt x="848118" y="11683"/>
                  </a:lnTo>
                  <a:lnTo>
                    <a:pt x="915809" y="30086"/>
                  </a:lnTo>
                  <a:lnTo>
                    <a:pt x="981811" y="57073"/>
                  </a:lnTo>
                  <a:lnTo>
                    <a:pt x="1045362" y="92811"/>
                  </a:lnTo>
                  <a:lnTo>
                    <a:pt x="1103998" y="136118"/>
                  </a:lnTo>
                  <a:lnTo>
                    <a:pt x="1155649" y="185242"/>
                  </a:lnTo>
                  <a:lnTo>
                    <a:pt x="1200162" y="239433"/>
                  </a:lnTo>
                  <a:lnTo>
                    <a:pt x="1237373" y="297941"/>
                  </a:lnTo>
                  <a:lnTo>
                    <a:pt x="1267117" y="360006"/>
                  </a:lnTo>
                  <a:lnTo>
                    <a:pt x="1289240" y="424878"/>
                  </a:lnTo>
                  <a:lnTo>
                    <a:pt x="1303578" y="491820"/>
                  </a:lnTo>
                  <a:lnTo>
                    <a:pt x="1309966" y="560057"/>
                  </a:lnTo>
                  <a:lnTo>
                    <a:pt x="1308252" y="628840"/>
                  </a:lnTo>
                  <a:lnTo>
                    <a:pt x="1298270" y="697445"/>
                  </a:lnTo>
                  <a:lnTo>
                    <a:pt x="1279855" y="765098"/>
                  </a:lnTo>
                  <a:lnTo>
                    <a:pt x="1252854" y="831049"/>
                  </a:lnTo>
                  <a:lnTo>
                    <a:pt x="1217104" y="894549"/>
                  </a:lnTo>
                  <a:lnTo>
                    <a:pt x="1173759" y="953147"/>
                  </a:lnTo>
                  <a:lnTo>
                    <a:pt x="1124597" y="1004760"/>
                  </a:lnTo>
                  <a:lnTo>
                    <a:pt x="1070368" y="1049248"/>
                  </a:lnTo>
                  <a:lnTo>
                    <a:pt x="1011821" y="1086434"/>
                  </a:lnTo>
                  <a:lnTo>
                    <a:pt x="949705" y="1116152"/>
                  </a:lnTo>
                  <a:lnTo>
                    <a:pt x="884783" y="1138262"/>
                  </a:lnTo>
                  <a:lnTo>
                    <a:pt x="817803" y="1152588"/>
                  </a:lnTo>
                  <a:lnTo>
                    <a:pt x="749515" y="115897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37579" y="2569540"/>
            <a:ext cx="499109" cy="740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75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2x6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8800"/>
              </a:lnSpc>
              <a:spcBef>
                <a:spcPts val="24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Head  on</a:t>
            </a:r>
            <a:r>
              <a:rPr sz="1200" spc="-9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wall  mount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61" y="761"/>
            <a:ext cx="9142730" cy="5142230"/>
            <a:chOff x="761" y="761"/>
            <a:chExt cx="9142730" cy="5142230"/>
          </a:xfrm>
        </p:grpSpPr>
        <p:sp>
          <p:nvSpPr>
            <p:cNvPr id="11" name="object 11"/>
            <p:cNvSpPr/>
            <p:nvPr/>
          </p:nvSpPr>
          <p:spPr>
            <a:xfrm>
              <a:off x="1285490" y="930485"/>
              <a:ext cx="869728" cy="184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2939" y="546785"/>
            <a:ext cx="5511800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00993C"/>
                </a:solidFill>
              </a:rPr>
              <a:t>5x5 - Head on wall mount - at entry to metro</a:t>
            </a:r>
            <a:r>
              <a:rPr sz="1900" spc="75" dirty="0">
                <a:solidFill>
                  <a:srgbClr val="00993C"/>
                </a:solidFill>
              </a:rPr>
              <a:t> </a:t>
            </a:r>
            <a:r>
              <a:rPr sz="1900" spc="-5" dirty="0">
                <a:solidFill>
                  <a:srgbClr val="00993C"/>
                </a:solidFill>
              </a:rPr>
              <a:t>station</a:t>
            </a:r>
            <a:endParaRPr sz="1900"/>
          </a:p>
        </p:txBody>
      </p:sp>
      <p:grpSp>
        <p:nvGrpSpPr>
          <p:cNvPr id="5" name="object 5"/>
          <p:cNvGrpSpPr/>
          <p:nvPr/>
        </p:nvGrpSpPr>
        <p:grpSpPr>
          <a:xfrm>
            <a:off x="931303" y="917219"/>
            <a:ext cx="892810" cy="12700"/>
            <a:chOff x="931303" y="917219"/>
            <a:chExt cx="892810" cy="12700"/>
          </a:xfrm>
        </p:grpSpPr>
        <p:sp>
          <p:nvSpPr>
            <p:cNvPr id="6" name="object 6"/>
            <p:cNvSpPr/>
            <p:nvPr/>
          </p:nvSpPr>
          <p:spPr>
            <a:xfrm>
              <a:off x="931303" y="917219"/>
              <a:ext cx="514984" cy="12700"/>
            </a:xfrm>
            <a:custGeom>
              <a:avLst/>
              <a:gdLst/>
              <a:ahLst/>
              <a:cxnLst/>
              <a:rect l="l" t="t" r="r" b="b"/>
              <a:pathLst>
                <a:path w="514984" h="12700">
                  <a:moveTo>
                    <a:pt x="514807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14807" y="0"/>
                  </a:lnTo>
                  <a:lnTo>
                    <a:pt x="514807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84464" y="917219"/>
              <a:ext cx="236854" cy="12700"/>
            </a:xfrm>
            <a:custGeom>
              <a:avLst/>
              <a:gdLst/>
              <a:ahLst/>
              <a:cxnLst/>
              <a:rect l="l" t="t" r="r" b="b"/>
              <a:pathLst>
                <a:path w="236855" h="12700">
                  <a:moveTo>
                    <a:pt x="236766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36766" y="0"/>
                  </a:lnTo>
                  <a:lnTo>
                    <a:pt x="236766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61439" y="917219"/>
              <a:ext cx="62230" cy="12700"/>
            </a:xfrm>
            <a:custGeom>
              <a:avLst/>
              <a:gdLst/>
              <a:ahLst/>
              <a:cxnLst/>
              <a:rect l="l" t="t" r="r" b="b"/>
              <a:pathLst>
                <a:path w="62230" h="12700">
                  <a:moveTo>
                    <a:pt x="62153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62153" y="0"/>
                  </a:lnTo>
                  <a:lnTo>
                    <a:pt x="62153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678679" y="1074419"/>
            <a:ext cx="3529583" cy="3098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29639" y="1074419"/>
            <a:ext cx="3617976" cy="3107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4919" y="1053083"/>
            <a:ext cx="6609588" cy="3243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45730" y="586448"/>
            <a:ext cx="6087745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60800" algn="l"/>
              </a:tabLst>
            </a:pPr>
            <a:r>
              <a:rPr sz="1900" spc="-5" dirty="0">
                <a:solidFill>
                  <a:srgbClr val="00993C"/>
                </a:solidFill>
              </a:rPr>
              <a:t>10x5 - Concourse level</a:t>
            </a:r>
            <a:r>
              <a:rPr sz="1900" spc="55" dirty="0">
                <a:solidFill>
                  <a:srgbClr val="00993C"/>
                </a:solidFill>
              </a:rPr>
              <a:t> </a:t>
            </a:r>
            <a:r>
              <a:rPr sz="1900" spc="-5" dirty="0">
                <a:solidFill>
                  <a:srgbClr val="00993C"/>
                </a:solidFill>
              </a:rPr>
              <a:t>-</a:t>
            </a:r>
            <a:r>
              <a:rPr sz="1900" spc="15" dirty="0">
                <a:solidFill>
                  <a:srgbClr val="00993C"/>
                </a:solidFill>
              </a:rPr>
              <a:t> </a:t>
            </a:r>
            <a:r>
              <a:rPr sz="1900" spc="-5" dirty="0">
                <a:solidFill>
                  <a:srgbClr val="00993C"/>
                </a:solidFill>
              </a:rPr>
              <a:t>Entry/Exit	Arm to Metro</a:t>
            </a:r>
            <a:r>
              <a:rPr sz="1900" spc="-35" dirty="0">
                <a:solidFill>
                  <a:srgbClr val="00993C"/>
                </a:solidFill>
              </a:rPr>
              <a:t> </a:t>
            </a:r>
            <a:r>
              <a:rPr sz="1900" spc="-5" dirty="0">
                <a:solidFill>
                  <a:srgbClr val="00993C"/>
                </a:solidFill>
              </a:rPr>
              <a:t>Station</a:t>
            </a:r>
            <a:endParaRPr sz="1900"/>
          </a:p>
        </p:txBody>
      </p:sp>
      <p:grpSp>
        <p:nvGrpSpPr>
          <p:cNvPr id="4" name="object 4"/>
          <p:cNvGrpSpPr/>
          <p:nvPr/>
        </p:nvGrpSpPr>
        <p:grpSpPr>
          <a:xfrm>
            <a:off x="1264170" y="951420"/>
            <a:ext cx="892810" cy="12700"/>
            <a:chOff x="1264170" y="951420"/>
            <a:chExt cx="892810" cy="12700"/>
          </a:xfrm>
        </p:grpSpPr>
        <p:sp>
          <p:nvSpPr>
            <p:cNvPr id="5" name="object 5"/>
            <p:cNvSpPr/>
            <p:nvPr/>
          </p:nvSpPr>
          <p:spPr>
            <a:xfrm>
              <a:off x="1264170" y="951420"/>
              <a:ext cx="514984" cy="12700"/>
            </a:xfrm>
            <a:custGeom>
              <a:avLst/>
              <a:gdLst/>
              <a:ahLst/>
              <a:cxnLst/>
              <a:rect l="l" t="t" r="r" b="b"/>
              <a:pathLst>
                <a:path w="514985" h="12700">
                  <a:moveTo>
                    <a:pt x="514819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14819" y="0"/>
                  </a:lnTo>
                  <a:lnTo>
                    <a:pt x="514819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7331" y="951420"/>
              <a:ext cx="236854" cy="12700"/>
            </a:xfrm>
            <a:custGeom>
              <a:avLst/>
              <a:gdLst/>
              <a:ahLst/>
              <a:cxnLst/>
              <a:rect l="l" t="t" r="r" b="b"/>
              <a:pathLst>
                <a:path w="236855" h="12700">
                  <a:moveTo>
                    <a:pt x="236778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36778" y="0"/>
                  </a:lnTo>
                  <a:lnTo>
                    <a:pt x="236778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94306" y="951420"/>
              <a:ext cx="62230" cy="12700"/>
            </a:xfrm>
            <a:custGeom>
              <a:avLst/>
              <a:gdLst/>
              <a:ahLst/>
              <a:cxnLst/>
              <a:rect l="l" t="t" r="r" b="b"/>
              <a:pathLst>
                <a:path w="62230" h="12700">
                  <a:moveTo>
                    <a:pt x="62153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62153" y="0"/>
                  </a:lnTo>
                  <a:lnTo>
                    <a:pt x="62153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5819" y="640651"/>
            <a:ext cx="4277360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u="sng" spc="-5" dirty="0">
                <a:solidFill>
                  <a:srgbClr val="00993C"/>
                </a:solidFill>
                <a:uFill>
                  <a:solidFill>
                    <a:srgbClr val="DD2B1C"/>
                  </a:solidFill>
                </a:uFill>
              </a:rPr>
              <a:t>10x5</a:t>
            </a:r>
            <a:r>
              <a:rPr sz="1900" spc="-5" dirty="0">
                <a:solidFill>
                  <a:srgbClr val="00993C"/>
                </a:solidFill>
              </a:rPr>
              <a:t> </a:t>
            </a:r>
            <a:r>
              <a:rPr sz="1900" u="sng" spc="-5" dirty="0">
                <a:solidFill>
                  <a:srgbClr val="00993C"/>
                </a:solidFill>
                <a:uFill>
                  <a:solidFill>
                    <a:srgbClr val="3B2B97"/>
                  </a:solidFill>
                </a:uFill>
              </a:rPr>
              <a:t>-</a:t>
            </a:r>
            <a:r>
              <a:rPr sz="1900" spc="-5" dirty="0">
                <a:solidFill>
                  <a:srgbClr val="00993C"/>
                </a:solidFill>
              </a:rPr>
              <a:t> </a:t>
            </a:r>
            <a:r>
              <a:rPr sz="1900" u="sng" spc="-1025" dirty="0">
                <a:solidFill>
                  <a:srgbClr val="00993C"/>
                </a:solidFill>
                <a:uFill>
                  <a:solidFill>
                    <a:srgbClr val="3B2B97"/>
                  </a:solidFill>
                </a:uFill>
              </a:rPr>
              <a:t>W</a:t>
            </a:r>
            <a:r>
              <a:rPr sz="1900" u="sng" spc="425" dirty="0">
                <a:solidFill>
                  <a:srgbClr val="00993C"/>
                </a:solidFill>
                <a:uFill>
                  <a:solidFill>
                    <a:srgbClr val="3B2B97"/>
                  </a:solidFill>
                </a:uFill>
              </a:rPr>
              <a:t> </a:t>
            </a:r>
            <a:r>
              <a:rPr sz="1900" spc="-5" dirty="0">
                <a:solidFill>
                  <a:srgbClr val="00993C"/>
                </a:solidFill>
              </a:rPr>
              <a:t>alkway - Entry to metro</a:t>
            </a:r>
            <a:r>
              <a:rPr sz="1900" spc="20" dirty="0">
                <a:solidFill>
                  <a:srgbClr val="00993C"/>
                </a:solidFill>
              </a:rPr>
              <a:t> </a:t>
            </a:r>
            <a:r>
              <a:rPr sz="1900" spc="-5" dirty="0">
                <a:solidFill>
                  <a:srgbClr val="00993C"/>
                </a:solidFill>
              </a:rPr>
              <a:t>Station</a:t>
            </a:r>
            <a:endParaRPr sz="1900"/>
          </a:p>
        </p:txBody>
      </p:sp>
      <p:grpSp>
        <p:nvGrpSpPr>
          <p:cNvPr id="3" name="object 3"/>
          <p:cNvGrpSpPr/>
          <p:nvPr/>
        </p:nvGrpSpPr>
        <p:grpSpPr>
          <a:xfrm>
            <a:off x="761" y="761"/>
            <a:ext cx="9142730" cy="5142230"/>
            <a:chOff x="761" y="761"/>
            <a:chExt cx="9142730" cy="5142230"/>
          </a:xfrm>
        </p:grpSpPr>
        <p:sp>
          <p:nvSpPr>
            <p:cNvPr id="5" name="object 5"/>
            <p:cNvSpPr/>
            <p:nvPr/>
          </p:nvSpPr>
          <p:spPr>
            <a:xfrm>
              <a:off x="1761363" y="4534065"/>
              <a:ext cx="8890" cy="323850"/>
            </a:xfrm>
            <a:custGeom>
              <a:avLst/>
              <a:gdLst/>
              <a:ahLst/>
              <a:cxnLst/>
              <a:rect l="l" t="t" r="r" b="b"/>
              <a:pathLst>
                <a:path w="8889" h="323850">
                  <a:moveTo>
                    <a:pt x="8318" y="323735"/>
                  </a:moveTo>
                  <a:lnTo>
                    <a:pt x="0" y="323735"/>
                  </a:lnTo>
                  <a:lnTo>
                    <a:pt x="0" y="0"/>
                  </a:lnTo>
                  <a:lnTo>
                    <a:pt x="8318" y="0"/>
                  </a:lnTo>
                  <a:lnTo>
                    <a:pt x="8318" y="323735"/>
                  </a:lnTo>
                  <a:close/>
                </a:path>
              </a:pathLst>
            </a:custGeom>
            <a:solidFill>
              <a:srgbClr val="3030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60348" y="1036320"/>
              <a:ext cx="6612635" cy="32247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59408" y="995172"/>
            <a:ext cx="6421120" cy="3296920"/>
            <a:chOff x="1359408" y="995172"/>
            <a:chExt cx="6421120" cy="3296920"/>
          </a:xfrm>
        </p:grpSpPr>
        <p:sp>
          <p:nvSpPr>
            <p:cNvPr id="3" name="object 3"/>
            <p:cNvSpPr/>
            <p:nvPr/>
          </p:nvSpPr>
          <p:spPr>
            <a:xfrm>
              <a:off x="1359408" y="995172"/>
              <a:ext cx="6420612" cy="32964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48571" y="1320939"/>
              <a:ext cx="1310005" cy="1159510"/>
            </a:xfrm>
            <a:custGeom>
              <a:avLst/>
              <a:gdLst/>
              <a:ahLst/>
              <a:cxnLst/>
              <a:rect l="l" t="t" r="r" b="b"/>
              <a:pathLst>
                <a:path w="1310004" h="1159510">
                  <a:moveTo>
                    <a:pt x="560451" y="1158976"/>
                  </a:moveTo>
                  <a:lnTo>
                    <a:pt x="492163" y="1152588"/>
                  </a:lnTo>
                  <a:lnTo>
                    <a:pt x="425183" y="1138262"/>
                  </a:lnTo>
                  <a:lnTo>
                    <a:pt x="360260" y="1116152"/>
                  </a:lnTo>
                  <a:lnTo>
                    <a:pt x="298145" y="1086434"/>
                  </a:lnTo>
                  <a:lnTo>
                    <a:pt x="239610" y="1049248"/>
                  </a:lnTo>
                  <a:lnTo>
                    <a:pt x="185369" y="1004760"/>
                  </a:lnTo>
                  <a:lnTo>
                    <a:pt x="136207" y="953147"/>
                  </a:lnTo>
                  <a:lnTo>
                    <a:pt x="92862" y="894549"/>
                  </a:lnTo>
                  <a:lnTo>
                    <a:pt x="57111" y="831049"/>
                  </a:lnTo>
                  <a:lnTo>
                    <a:pt x="30111" y="765098"/>
                  </a:lnTo>
                  <a:lnTo>
                    <a:pt x="11696" y="697445"/>
                  </a:lnTo>
                  <a:lnTo>
                    <a:pt x="1714" y="628853"/>
                  </a:lnTo>
                  <a:lnTo>
                    <a:pt x="0" y="560057"/>
                  </a:lnTo>
                  <a:lnTo>
                    <a:pt x="6388" y="491820"/>
                  </a:lnTo>
                  <a:lnTo>
                    <a:pt x="20726" y="424878"/>
                  </a:lnTo>
                  <a:lnTo>
                    <a:pt x="42849" y="360006"/>
                  </a:lnTo>
                  <a:lnTo>
                    <a:pt x="72593" y="297942"/>
                  </a:lnTo>
                  <a:lnTo>
                    <a:pt x="109804" y="239445"/>
                  </a:lnTo>
                  <a:lnTo>
                    <a:pt x="154317" y="185254"/>
                  </a:lnTo>
                  <a:lnTo>
                    <a:pt x="205968" y="136118"/>
                  </a:lnTo>
                  <a:lnTo>
                    <a:pt x="264604" y="92811"/>
                  </a:lnTo>
                  <a:lnTo>
                    <a:pt x="328155" y="57073"/>
                  </a:lnTo>
                  <a:lnTo>
                    <a:pt x="394157" y="30086"/>
                  </a:lnTo>
                  <a:lnTo>
                    <a:pt x="461848" y="11696"/>
                  </a:lnTo>
                  <a:lnTo>
                    <a:pt x="530491" y="1714"/>
                  </a:lnTo>
                  <a:lnTo>
                    <a:pt x="599338" y="0"/>
                  </a:lnTo>
                  <a:lnTo>
                    <a:pt x="667626" y="6388"/>
                  </a:lnTo>
                  <a:lnTo>
                    <a:pt x="734606" y="20713"/>
                  </a:lnTo>
                  <a:lnTo>
                    <a:pt x="799528" y="42824"/>
                  </a:lnTo>
                  <a:lnTo>
                    <a:pt x="861631" y="72542"/>
                  </a:lnTo>
                  <a:lnTo>
                    <a:pt x="920178" y="109728"/>
                  </a:lnTo>
                  <a:lnTo>
                    <a:pt x="974407" y="154203"/>
                  </a:lnTo>
                  <a:lnTo>
                    <a:pt x="1023569" y="205828"/>
                  </a:lnTo>
                  <a:lnTo>
                    <a:pt x="1066914" y="264414"/>
                  </a:lnTo>
                  <a:lnTo>
                    <a:pt x="1108849" y="341160"/>
                  </a:lnTo>
                  <a:lnTo>
                    <a:pt x="1125067" y="380847"/>
                  </a:lnTo>
                  <a:lnTo>
                    <a:pt x="1138173" y="421220"/>
                  </a:lnTo>
                  <a:lnTo>
                    <a:pt x="1309966" y="500849"/>
                  </a:lnTo>
                  <a:lnTo>
                    <a:pt x="1159916" y="564108"/>
                  </a:lnTo>
                  <a:lnTo>
                    <a:pt x="1157198" y="637044"/>
                  </a:lnTo>
                  <a:lnTo>
                    <a:pt x="1145413" y="708875"/>
                  </a:lnTo>
                  <a:lnTo>
                    <a:pt x="1124762" y="778700"/>
                  </a:lnTo>
                  <a:lnTo>
                    <a:pt x="1095425" y="845629"/>
                  </a:lnTo>
                  <a:lnTo>
                    <a:pt x="1057605" y="908735"/>
                  </a:lnTo>
                  <a:lnTo>
                    <a:pt x="1011504" y="967130"/>
                  </a:lnTo>
                  <a:lnTo>
                    <a:pt x="957287" y="1019911"/>
                  </a:lnTo>
                  <a:lnTo>
                    <a:pt x="895184" y="1066165"/>
                  </a:lnTo>
                  <a:lnTo>
                    <a:pt x="831634" y="1101902"/>
                  </a:lnTo>
                  <a:lnTo>
                    <a:pt x="765632" y="1128877"/>
                  </a:lnTo>
                  <a:lnTo>
                    <a:pt x="697941" y="1147279"/>
                  </a:lnTo>
                  <a:lnTo>
                    <a:pt x="629284" y="1157262"/>
                  </a:lnTo>
                  <a:lnTo>
                    <a:pt x="560451" y="115897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355509" y="545579"/>
            <a:ext cx="5080635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00993C"/>
                </a:solidFill>
                <a:latin typeface="Arial"/>
                <a:cs typeface="Arial"/>
              </a:rPr>
              <a:t>5x6 - Diagonal to the Ticket scanner entry</a:t>
            </a:r>
            <a:r>
              <a:rPr sz="1900" spc="40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00993C"/>
                </a:solidFill>
                <a:latin typeface="Arial"/>
                <a:cs typeface="Arial"/>
              </a:rPr>
              <a:t>point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73847" y="869073"/>
            <a:ext cx="892810" cy="12700"/>
            <a:chOff x="1373847" y="869073"/>
            <a:chExt cx="892810" cy="12700"/>
          </a:xfrm>
        </p:grpSpPr>
        <p:sp>
          <p:nvSpPr>
            <p:cNvPr id="7" name="object 7"/>
            <p:cNvSpPr/>
            <p:nvPr/>
          </p:nvSpPr>
          <p:spPr>
            <a:xfrm>
              <a:off x="1373847" y="869073"/>
              <a:ext cx="514984" cy="12700"/>
            </a:xfrm>
            <a:custGeom>
              <a:avLst/>
              <a:gdLst/>
              <a:ahLst/>
              <a:cxnLst/>
              <a:rect l="l" t="t" r="r" b="b"/>
              <a:pathLst>
                <a:path w="514985" h="12700">
                  <a:moveTo>
                    <a:pt x="514819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514819" y="0"/>
                  </a:lnTo>
                  <a:lnTo>
                    <a:pt x="514819" y="12166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7009" y="869073"/>
              <a:ext cx="236854" cy="12700"/>
            </a:xfrm>
            <a:custGeom>
              <a:avLst/>
              <a:gdLst/>
              <a:ahLst/>
              <a:cxnLst/>
              <a:rect l="l" t="t" r="r" b="b"/>
              <a:pathLst>
                <a:path w="236855" h="12700">
                  <a:moveTo>
                    <a:pt x="236778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236778" y="0"/>
                  </a:lnTo>
                  <a:lnTo>
                    <a:pt x="236778" y="1216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03983" y="869073"/>
              <a:ext cx="62230" cy="12700"/>
            </a:xfrm>
            <a:custGeom>
              <a:avLst/>
              <a:gdLst/>
              <a:ahLst/>
              <a:cxnLst/>
              <a:rect l="l" t="t" r="r" b="b"/>
              <a:pathLst>
                <a:path w="62230" h="12700">
                  <a:moveTo>
                    <a:pt x="62166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62166" y="0"/>
                  </a:lnTo>
                  <a:lnTo>
                    <a:pt x="62166" y="12166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091065" y="1580642"/>
            <a:ext cx="635000" cy="740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75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5x6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78800"/>
              </a:lnSpc>
              <a:spcBef>
                <a:spcPts val="240"/>
              </a:spcBef>
            </a:pP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st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ai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rc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se  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Head on  landing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40765" cy="1040130"/>
          </a:xfrm>
          <a:custGeom>
            <a:avLst/>
            <a:gdLst/>
            <a:ahLst/>
            <a:cxnLst/>
            <a:rect l="l" t="t" r="r" b="b"/>
            <a:pathLst>
              <a:path w="1040765" h="1040130">
                <a:moveTo>
                  <a:pt x="0" y="1040104"/>
                </a:moveTo>
                <a:lnTo>
                  <a:pt x="0" y="486740"/>
                </a:lnTo>
                <a:lnTo>
                  <a:pt x="70993" y="481533"/>
                </a:lnTo>
                <a:lnTo>
                  <a:pt x="139763" y="466204"/>
                </a:lnTo>
                <a:lnTo>
                  <a:pt x="204495" y="441566"/>
                </a:lnTo>
                <a:lnTo>
                  <a:pt x="264426" y="408381"/>
                </a:lnTo>
                <a:lnTo>
                  <a:pt x="318833" y="367398"/>
                </a:lnTo>
                <a:lnTo>
                  <a:pt x="366928" y="319379"/>
                </a:lnTo>
                <a:lnTo>
                  <a:pt x="407974" y="265061"/>
                </a:lnTo>
                <a:lnTo>
                  <a:pt x="441210" y="205219"/>
                </a:lnTo>
                <a:lnTo>
                  <a:pt x="465886" y="140576"/>
                </a:lnTo>
                <a:lnTo>
                  <a:pt x="481241" y="71920"/>
                </a:lnTo>
                <a:lnTo>
                  <a:pt x="486524" y="0"/>
                </a:lnTo>
                <a:lnTo>
                  <a:pt x="1040739" y="0"/>
                </a:lnTo>
                <a:lnTo>
                  <a:pt x="1038123" y="74269"/>
                </a:lnTo>
                <a:lnTo>
                  <a:pt x="1030389" y="147142"/>
                </a:lnTo>
                <a:lnTo>
                  <a:pt x="1017727" y="218427"/>
                </a:lnTo>
                <a:lnTo>
                  <a:pt x="1000290" y="287947"/>
                </a:lnTo>
                <a:lnTo>
                  <a:pt x="978281" y="355536"/>
                </a:lnTo>
                <a:lnTo>
                  <a:pt x="951852" y="421017"/>
                </a:lnTo>
                <a:lnTo>
                  <a:pt x="921207" y="484200"/>
                </a:lnTo>
                <a:lnTo>
                  <a:pt x="886485" y="544918"/>
                </a:lnTo>
                <a:lnTo>
                  <a:pt x="847902" y="602996"/>
                </a:lnTo>
                <a:lnTo>
                  <a:pt x="805599" y="658253"/>
                </a:lnTo>
                <a:lnTo>
                  <a:pt x="759777" y="710526"/>
                </a:lnTo>
                <a:lnTo>
                  <a:pt x="710603" y="759625"/>
                </a:lnTo>
                <a:lnTo>
                  <a:pt x="658253" y="805370"/>
                </a:lnTo>
                <a:lnTo>
                  <a:pt x="602907" y="847597"/>
                </a:lnTo>
                <a:lnTo>
                  <a:pt x="544741" y="886129"/>
                </a:lnTo>
                <a:lnTo>
                  <a:pt x="483920" y="920788"/>
                </a:lnTo>
                <a:lnTo>
                  <a:pt x="420636" y="951395"/>
                </a:lnTo>
                <a:lnTo>
                  <a:pt x="355066" y="977785"/>
                </a:lnTo>
                <a:lnTo>
                  <a:pt x="287362" y="999756"/>
                </a:lnTo>
                <a:lnTo>
                  <a:pt x="217728" y="1017155"/>
                </a:lnTo>
                <a:lnTo>
                  <a:pt x="146329" y="1029804"/>
                </a:lnTo>
                <a:lnTo>
                  <a:pt x="73342" y="1037526"/>
                </a:lnTo>
                <a:lnTo>
                  <a:pt x="0" y="1040104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0831" y="632320"/>
            <a:ext cx="638175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6x6 </a:t>
            </a:r>
            <a:r>
              <a:rPr sz="17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Head On </a:t>
            </a:r>
            <a:r>
              <a:rPr sz="1700" dirty="0">
                <a:solidFill>
                  <a:srgbClr val="00993C"/>
                </a:solidFill>
                <a:latin typeface="Arial"/>
                <a:cs typeface="Arial"/>
              </a:rPr>
              <a:t>pillar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board </a:t>
            </a:r>
            <a:r>
              <a:rPr sz="17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After entering Concourse level</a:t>
            </a:r>
            <a:r>
              <a:rPr sz="1700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Station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28522" y="976807"/>
            <a:ext cx="839469" cy="12700"/>
            <a:chOff x="928522" y="976807"/>
            <a:chExt cx="839469" cy="12700"/>
          </a:xfrm>
        </p:grpSpPr>
        <p:sp>
          <p:nvSpPr>
            <p:cNvPr id="5" name="object 5"/>
            <p:cNvSpPr/>
            <p:nvPr/>
          </p:nvSpPr>
          <p:spPr>
            <a:xfrm>
              <a:off x="928522" y="976807"/>
              <a:ext cx="484505" cy="12700"/>
            </a:xfrm>
            <a:custGeom>
              <a:avLst/>
              <a:gdLst/>
              <a:ahLst/>
              <a:cxnLst/>
              <a:rect l="l" t="t" r="r" b="b"/>
              <a:pathLst>
                <a:path w="484505" h="12700">
                  <a:moveTo>
                    <a:pt x="484339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84339" y="0"/>
                  </a:lnTo>
                  <a:lnTo>
                    <a:pt x="484339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48930" y="976807"/>
              <a:ext cx="222885" cy="12700"/>
            </a:xfrm>
            <a:custGeom>
              <a:avLst/>
              <a:gdLst/>
              <a:ahLst/>
              <a:cxnLst/>
              <a:rect l="l" t="t" r="r" b="b"/>
              <a:pathLst>
                <a:path w="222885" h="12700">
                  <a:moveTo>
                    <a:pt x="222757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2757" y="0"/>
                  </a:lnTo>
                  <a:lnTo>
                    <a:pt x="222757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9508" y="976807"/>
              <a:ext cx="59055" cy="12700"/>
            </a:xfrm>
            <a:custGeom>
              <a:avLst/>
              <a:gdLst/>
              <a:ahLst/>
              <a:cxnLst/>
              <a:rect l="l" t="t" r="r" b="b"/>
              <a:pathLst>
                <a:path w="59055" h="12700">
                  <a:moveTo>
                    <a:pt x="58470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8470" y="0"/>
                  </a:lnTo>
                  <a:lnTo>
                    <a:pt x="58470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28116" y="1098803"/>
            <a:ext cx="7274559" cy="3274060"/>
            <a:chOff x="928116" y="1098803"/>
            <a:chExt cx="7274559" cy="3274060"/>
          </a:xfrm>
        </p:grpSpPr>
        <p:sp>
          <p:nvSpPr>
            <p:cNvPr id="9" name="object 9"/>
            <p:cNvSpPr/>
            <p:nvPr/>
          </p:nvSpPr>
          <p:spPr>
            <a:xfrm>
              <a:off x="928116" y="1098803"/>
              <a:ext cx="7274052" cy="32735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81663" y="1560042"/>
              <a:ext cx="1299845" cy="1160145"/>
            </a:xfrm>
            <a:custGeom>
              <a:avLst/>
              <a:gdLst/>
              <a:ahLst/>
              <a:cxnLst/>
              <a:rect l="l" t="t" r="r" b="b"/>
              <a:pathLst>
                <a:path w="1299845" h="1160145">
                  <a:moveTo>
                    <a:pt x="729513" y="1159624"/>
                  </a:moveTo>
                  <a:lnTo>
                    <a:pt x="659422" y="1156614"/>
                  </a:lnTo>
                  <a:lnTo>
                    <a:pt x="590981" y="1145298"/>
                  </a:lnTo>
                  <a:lnTo>
                    <a:pt x="524865" y="1126045"/>
                  </a:lnTo>
                  <a:lnTo>
                    <a:pt x="461746" y="1099235"/>
                  </a:lnTo>
                  <a:lnTo>
                    <a:pt x="402285" y="1065263"/>
                  </a:lnTo>
                  <a:lnTo>
                    <a:pt x="347141" y="1024496"/>
                  </a:lnTo>
                  <a:lnTo>
                    <a:pt x="297002" y="977328"/>
                  </a:lnTo>
                  <a:lnTo>
                    <a:pt x="252514" y="924140"/>
                  </a:lnTo>
                  <a:lnTo>
                    <a:pt x="214363" y="865301"/>
                  </a:lnTo>
                  <a:lnTo>
                    <a:pt x="183210" y="801204"/>
                  </a:lnTo>
                  <a:lnTo>
                    <a:pt x="159715" y="732218"/>
                  </a:lnTo>
                  <a:lnTo>
                    <a:pt x="143078" y="646391"/>
                  </a:lnTo>
                  <a:lnTo>
                    <a:pt x="139700" y="603643"/>
                  </a:lnTo>
                  <a:lnTo>
                    <a:pt x="139484" y="561213"/>
                  </a:lnTo>
                  <a:lnTo>
                    <a:pt x="0" y="433209"/>
                  </a:lnTo>
                  <a:lnTo>
                    <a:pt x="162178" y="418452"/>
                  </a:lnTo>
                  <a:lnTo>
                    <a:pt x="186931" y="349796"/>
                  </a:lnTo>
                  <a:lnTo>
                    <a:pt x="219989" y="284924"/>
                  </a:lnTo>
                  <a:lnTo>
                    <a:pt x="260883" y="224663"/>
                  </a:lnTo>
                  <a:lnTo>
                    <a:pt x="309168" y="169811"/>
                  </a:lnTo>
                  <a:lnTo>
                    <a:pt x="364375" y="121158"/>
                  </a:lnTo>
                  <a:lnTo>
                    <a:pt x="426059" y="79502"/>
                  </a:lnTo>
                  <a:lnTo>
                    <a:pt x="493737" y="45669"/>
                  </a:lnTo>
                  <a:lnTo>
                    <a:pt x="566978" y="20434"/>
                  </a:lnTo>
                  <a:lnTo>
                    <a:pt x="638378" y="5676"/>
                  </a:lnTo>
                  <a:lnTo>
                    <a:pt x="709460" y="0"/>
                  </a:lnTo>
                  <a:lnTo>
                    <a:pt x="779551" y="3009"/>
                  </a:lnTo>
                  <a:lnTo>
                    <a:pt x="847991" y="14338"/>
                  </a:lnTo>
                  <a:lnTo>
                    <a:pt x="914107" y="33591"/>
                  </a:lnTo>
                  <a:lnTo>
                    <a:pt x="977226" y="60401"/>
                  </a:lnTo>
                  <a:lnTo>
                    <a:pt x="1036688" y="94373"/>
                  </a:lnTo>
                  <a:lnTo>
                    <a:pt x="1091831" y="135140"/>
                  </a:lnTo>
                  <a:lnTo>
                    <a:pt x="1141971" y="182308"/>
                  </a:lnTo>
                  <a:lnTo>
                    <a:pt x="1186459" y="235496"/>
                  </a:lnTo>
                  <a:lnTo>
                    <a:pt x="1224610" y="294335"/>
                  </a:lnTo>
                  <a:lnTo>
                    <a:pt x="1255763" y="358432"/>
                  </a:lnTo>
                  <a:lnTo>
                    <a:pt x="1279258" y="427418"/>
                  </a:lnTo>
                  <a:lnTo>
                    <a:pt x="1294028" y="498767"/>
                  </a:lnTo>
                  <a:lnTo>
                    <a:pt x="1299718" y="569798"/>
                  </a:lnTo>
                  <a:lnTo>
                    <a:pt x="1296695" y="639838"/>
                  </a:lnTo>
                  <a:lnTo>
                    <a:pt x="1285366" y="708228"/>
                  </a:lnTo>
                  <a:lnTo>
                    <a:pt x="1266101" y="774293"/>
                  </a:lnTo>
                  <a:lnTo>
                    <a:pt x="1239278" y="837374"/>
                  </a:lnTo>
                  <a:lnTo>
                    <a:pt x="1205280" y="896797"/>
                  </a:lnTo>
                  <a:lnTo>
                    <a:pt x="1164488" y="951890"/>
                  </a:lnTo>
                  <a:lnTo>
                    <a:pt x="1117282" y="1002004"/>
                  </a:lnTo>
                  <a:lnTo>
                    <a:pt x="1064056" y="1046454"/>
                  </a:lnTo>
                  <a:lnTo>
                    <a:pt x="1005179" y="1084580"/>
                  </a:lnTo>
                  <a:lnTo>
                    <a:pt x="941031" y="1115707"/>
                  </a:lnTo>
                  <a:lnTo>
                    <a:pt x="872007" y="1139190"/>
                  </a:lnTo>
                  <a:lnTo>
                    <a:pt x="800595" y="1153947"/>
                  </a:lnTo>
                  <a:lnTo>
                    <a:pt x="729513" y="1159624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558828" y="1841449"/>
            <a:ext cx="760730" cy="58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6x6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0800"/>
              </a:lnSpc>
              <a:spcBef>
                <a:spcPts val="37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Pillar</a:t>
            </a:r>
            <a:r>
              <a:rPr sz="1200" spc="-8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sides  Branding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40765" cy="1040130"/>
          </a:xfrm>
          <a:custGeom>
            <a:avLst/>
            <a:gdLst/>
            <a:ahLst/>
            <a:cxnLst/>
            <a:rect l="l" t="t" r="r" b="b"/>
            <a:pathLst>
              <a:path w="1040765" h="1040130">
                <a:moveTo>
                  <a:pt x="0" y="1040104"/>
                </a:moveTo>
                <a:lnTo>
                  <a:pt x="0" y="486740"/>
                </a:lnTo>
                <a:lnTo>
                  <a:pt x="70993" y="481533"/>
                </a:lnTo>
                <a:lnTo>
                  <a:pt x="139763" y="466204"/>
                </a:lnTo>
                <a:lnTo>
                  <a:pt x="204495" y="441566"/>
                </a:lnTo>
                <a:lnTo>
                  <a:pt x="264426" y="408381"/>
                </a:lnTo>
                <a:lnTo>
                  <a:pt x="318833" y="367398"/>
                </a:lnTo>
                <a:lnTo>
                  <a:pt x="366928" y="319379"/>
                </a:lnTo>
                <a:lnTo>
                  <a:pt x="407974" y="265061"/>
                </a:lnTo>
                <a:lnTo>
                  <a:pt x="441210" y="205219"/>
                </a:lnTo>
                <a:lnTo>
                  <a:pt x="465886" y="140576"/>
                </a:lnTo>
                <a:lnTo>
                  <a:pt x="481241" y="71920"/>
                </a:lnTo>
                <a:lnTo>
                  <a:pt x="486524" y="0"/>
                </a:lnTo>
                <a:lnTo>
                  <a:pt x="1040739" y="0"/>
                </a:lnTo>
                <a:lnTo>
                  <a:pt x="1038123" y="74269"/>
                </a:lnTo>
                <a:lnTo>
                  <a:pt x="1030389" y="147142"/>
                </a:lnTo>
                <a:lnTo>
                  <a:pt x="1017727" y="218427"/>
                </a:lnTo>
                <a:lnTo>
                  <a:pt x="1000290" y="287947"/>
                </a:lnTo>
                <a:lnTo>
                  <a:pt x="978281" y="355536"/>
                </a:lnTo>
                <a:lnTo>
                  <a:pt x="951852" y="421017"/>
                </a:lnTo>
                <a:lnTo>
                  <a:pt x="921207" y="484200"/>
                </a:lnTo>
                <a:lnTo>
                  <a:pt x="886485" y="544918"/>
                </a:lnTo>
                <a:lnTo>
                  <a:pt x="847902" y="602996"/>
                </a:lnTo>
                <a:lnTo>
                  <a:pt x="805599" y="658253"/>
                </a:lnTo>
                <a:lnTo>
                  <a:pt x="759777" y="710526"/>
                </a:lnTo>
                <a:lnTo>
                  <a:pt x="710603" y="759625"/>
                </a:lnTo>
                <a:lnTo>
                  <a:pt x="658253" y="805370"/>
                </a:lnTo>
                <a:lnTo>
                  <a:pt x="602907" y="847597"/>
                </a:lnTo>
                <a:lnTo>
                  <a:pt x="544741" y="886129"/>
                </a:lnTo>
                <a:lnTo>
                  <a:pt x="483920" y="920788"/>
                </a:lnTo>
                <a:lnTo>
                  <a:pt x="420636" y="951395"/>
                </a:lnTo>
                <a:lnTo>
                  <a:pt x="355066" y="977785"/>
                </a:lnTo>
                <a:lnTo>
                  <a:pt x="287362" y="999756"/>
                </a:lnTo>
                <a:lnTo>
                  <a:pt x="217728" y="1017155"/>
                </a:lnTo>
                <a:lnTo>
                  <a:pt x="146329" y="1029804"/>
                </a:lnTo>
                <a:lnTo>
                  <a:pt x="73342" y="1037526"/>
                </a:lnTo>
                <a:lnTo>
                  <a:pt x="0" y="1040104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5916" y="734479"/>
            <a:ext cx="515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5x5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Eye level board on Lift wall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Concourse</a:t>
            </a:r>
            <a:r>
              <a:rPr sz="1800" spc="15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level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23836" y="1091120"/>
            <a:ext cx="857885" cy="12700"/>
            <a:chOff x="923836" y="1091120"/>
            <a:chExt cx="857885" cy="12700"/>
          </a:xfrm>
        </p:grpSpPr>
        <p:sp>
          <p:nvSpPr>
            <p:cNvPr id="5" name="object 5"/>
            <p:cNvSpPr/>
            <p:nvPr/>
          </p:nvSpPr>
          <p:spPr>
            <a:xfrm>
              <a:off x="923836" y="1091120"/>
              <a:ext cx="494665" cy="12700"/>
            </a:xfrm>
            <a:custGeom>
              <a:avLst/>
              <a:gdLst/>
              <a:ahLst/>
              <a:cxnLst/>
              <a:rect l="l" t="t" r="r" b="b"/>
              <a:pathLst>
                <a:path w="494665" h="12700">
                  <a:moveTo>
                    <a:pt x="494639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94639" y="0"/>
                  </a:lnTo>
                  <a:lnTo>
                    <a:pt x="494639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55318" y="1091120"/>
              <a:ext cx="227965" cy="12700"/>
            </a:xfrm>
            <a:custGeom>
              <a:avLst/>
              <a:gdLst/>
              <a:ahLst/>
              <a:cxnLst/>
              <a:rect l="l" t="t" r="r" b="b"/>
              <a:pathLst>
                <a:path w="227964" h="12700">
                  <a:moveTo>
                    <a:pt x="227495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7495" y="0"/>
                  </a:lnTo>
                  <a:lnTo>
                    <a:pt x="227495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21446" y="1091120"/>
              <a:ext cx="60325" cy="12700"/>
            </a:xfrm>
            <a:custGeom>
              <a:avLst/>
              <a:gdLst/>
              <a:ahLst/>
              <a:cxnLst/>
              <a:rect l="l" t="t" r="r" b="b"/>
              <a:pathLst>
                <a:path w="60325" h="12700">
                  <a:moveTo>
                    <a:pt x="59715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9715" y="0"/>
                  </a:lnTo>
                  <a:lnTo>
                    <a:pt x="59715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439411" y="1187196"/>
            <a:ext cx="3777995" cy="3081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5924" y="1187196"/>
            <a:ext cx="3464052" cy="3081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40765" cy="1040130"/>
          </a:xfrm>
          <a:custGeom>
            <a:avLst/>
            <a:gdLst/>
            <a:ahLst/>
            <a:cxnLst/>
            <a:rect l="l" t="t" r="r" b="b"/>
            <a:pathLst>
              <a:path w="1040765" h="1040130">
                <a:moveTo>
                  <a:pt x="0" y="1040104"/>
                </a:moveTo>
                <a:lnTo>
                  <a:pt x="0" y="486740"/>
                </a:lnTo>
                <a:lnTo>
                  <a:pt x="70993" y="481533"/>
                </a:lnTo>
                <a:lnTo>
                  <a:pt x="139763" y="466204"/>
                </a:lnTo>
                <a:lnTo>
                  <a:pt x="204495" y="441566"/>
                </a:lnTo>
                <a:lnTo>
                  <a:pt x="264426" y="408381"/>
                </a:lnTo>
                <a:lnTo>
                  <a:pt x="318833" y="367398"/>
                </a:lnTo>
                <a:lnTo>
                  <a:pt x="366928" y="319379"/>
                </a:lnTo>
                <a:lnTo>
                  <a:pt x="407974" y="265061"/>
                </a:lnTo>
                <a:lnTo>
                  <a:pt x="441210" y="205219"/>
                </a:lnTo>
                <a:lnTo>
                  <a:pt x="465886" y="140576"/>
                </a:lnTo>
                <a:lnTo>
                  <a:pt x="481241" y="71920"/>
                </a:lnTo>
                <a:lnTo>
                  <a:pt x="486524" y="0"/>
                </a:lnTo>
                <a:lnTo>
                  <a:pt x="1040739" y="0"/>
                </a:lnTo>
                <a:lnTo>
                  <a:pt x="1038123" y="74269"/>
                </a:lnTo>
                <a:lnTo>
                  <a:pt x="1030389" y="147142"/>
                </a:lnTo>
                <a:lnTo>
                  <a:pt x="1017727" y="218427"/>
                </a:lnTo>
                <a:lnTo>
                  <a:pt x="1000290" y="287947"/>
                </a:lnTo>
                <a:lnTo>
                  <a:pt x="978281" y="355536"/>
                </a:lnTo>
                <a:lnTo>
                  <a:pt x="951852" y="421017"/>
                </a:lnTo>
                <a:lnTo>
                  <a:pt x="921207" y="484200"/>
                </a:lnTo>
                <a:lnTo>
                  <a:pt x="886485" y="544918"/>
                </a:lnTo>
                <a:lnTo>
                  <a:pt x="847902" y="602996"/>
                </a:lnTo>
                <a:lnTo>
                  <a:pt x="805599" y="658253"/>
                </a:lnTo>
                <a:lnTo>
                  <a:pt x="759777" y="710526"/>
                </a:lnTo>
                <a:lnTo>
                  <a:pt x="710603" y="759625"/>
                </a:lnTo>
                <a:lnTo>
                  <a:pt x="658253" y="805370"/>
                </a:lnTo>
                <a:lnTo>
                  <a:pt x="602907" y="847597"/>
                </a:lnTo>
                <a:lnTo>
                  <a:pt x="544741" y="886129"/>
                </a:lnTo>
                <a:lnTo>
                  <a:pt x="483920" y="920788"/>
                </a:lnTo>
                <a:lnTo>
                  <a:pt x="420636" y="951395"/>
                </a:lnTo>
                <a:lnTo>
                  <a:pt x="355066" y="977785"/>
                </a:lnTo>
                <a:lnTo>
                  <a:pt x="287362" y="999756"/>
                </a:lnTo>
                <a:lnTo>
                  <a:pt x="217728" y="1017155"/>
                </a:lnTo>
                <a:lnTo>
                  <a:pt x="146329" y="1029804"/>
                </a:lnTo>
                <a:lnTo>
                  <a:pt x="73342" y="1037526"/>
                </a:lnTo>
                <a:lnTo>
                  <a:pt x="0" y="1040104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1804" y="720978"/>
            <a:ext cx="6629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10x5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Head on board at the staircase/ Escalator to Platform</a:t>
            </a:r>
            <a:r>
              <a:rPr sz="1800" spc="30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level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9660" y="1077302"/>
            <a:ext cx="853440" cy="12700"/>
            <a:chOff x="839660" y="1077302"/>
            <a:chExt cx="853440" cy="12700"/>
          </a:xfrm>
        </p:grpSpPr>
        <p:sp>
          <p:nvSpPr>
            <p:cNvPr id="5" name="object 5"/>
            <p:cNvSpPr/>
            <p:nvPr/>
          </p:nvSpPr>
          <p:spPr>
            <a:xfrm>
              <a:off x="839660" y="1077302"/>
              <a:ext cx="492759" cy="12700"/>
            </a:xfrm>
            <a:custGeom>
              <a:avLst/>
              <a:gdLst/>
              <a:ahLst/>
              <a:cxnLst/>
              <a:rect l="l" t="t" r="r" b="b"/>
              <a:pathLst>
                <a:path w="492759" h="12700">
                  <a:moveTo>
                    <a:pt x="492353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92353" y="0"/>
                  </a:lnTo>
                  <a:lnTo>
                    <a:pt x="492353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68691" y="1077302"/>
              <a:ext cx="226695" cy="12700"/>
            </a:xfrm>
            <a:custGeom>
              <a:avLst/>
              <a:gdLst/>
              <a:ahLst/>
              <a:cxnLst/>
              <a:rect l="l" t="t" r="r" b="b"/>
              <a:pathLst>
                <a:path w="226694" h="12700">
                  <a:moveTo>
                    <a:pt x="226428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6428" y="0"/>
                  </a:lnTo>
                  <a:lnTo>
                    <a:pt x="226428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33562" y="1077302"/>
              <a:ext cx="59690" cy="12700"/>
            </a:xfrm>
            <a:custGeom>
              <a:avLst/>
              <a:gdLst/>
              <a:ahLst/>
              <a:cxnLst/>
              <a:rect l="l" t="t" r="r" b="b"/>
              <a:pathLst>
                <a:path w="59689" h="12700">
                  <a:moveTo>
                    <a:pt x="59448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9448" y="0"/>
                  </a:lnTo>
                  <a:lnTo>
                    <a:pt x="59448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36675" y="1149096"/>
            <a:ext cx="7486015" cy="3192780"/>
            <a:chOff x="836675" y="1149096"/>
            <a:chExt cx="7486015" cy="3192780"/>
          </a:xfrm>
        </p:grpSpPr>
        <p:sp>
          <p:nvSpPr>
            <p:cNvPr id="9" name="object 9"/>
            <p:cNvSpPr/>
            <p:nvPr/>
          </p:nvSpPr>
          <p:spPr>
            <a:xfrm>
              <a:off x="836675" y="1149096"/>
              <a:ext cx="4261104" cy="31927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26735" y="1149096"/>
              <a:ext cx="3195827" cy="31927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40765" cy="1040130"/>
          </a:xfrm>
          <a:custGeom>
            <a:avLst/>
            <a:gdLst/>
            <a:ahLst/>
            <a:cxnLst/>
            <a:rect l="l" t="t" r="r" b="b"/>
            <a:pathLst>
              <a:path w="1040765" h="1040130">
                <a:moveTo>
                  <a:pt x="0" y="1040104"/>
                </a:moveTo>
                <a:lnTo>
                  <a:pt x="0" y="486740"/>
                </a:lnTo>
                <a:lnTo>
                  <a:pt x="70993" y="481533"/>
                </a:lnTo>
                <a:lnTo>
                  <a:pt x="139763" y="466204"/>
                </a:lnTo>
                <a:lnTo>
                  <a:pt x="204495" y="441566"/>
                </a:lnTo>
                <a:lnTo>
                  <a:pt x="264426" y="408381"/>
                </a:lnTo>
                <a:lnTo>
                  <a:pt x="318833" y="367398"/>
                </a:lnTo>
                <a:lnTo>
                  <a:pt x="366928" y="319379"/>
                </a:lnTo>
                <a:lnTo>
                  <a:pt x="407974" y="265061"/>
                </a:lnTo>
                <a:lnTo>
                  <a:pt x="441210" y="205219"/>
                </a:lnTo>
                <a:lnTo>
                  <a:pt x="465886" y="140576"/>
                </a:lnTo>
                <a:lnTo>
                  <a:pt x="481241" y="71920"/>
                </a:lnTo>
                <a:lnTo>
                  <a:pt x="486524" y="0"/>
                </a:lnTo>
                <a:lnTo>
                  <a:pt x="1040739" y="0"/>
                </a:lnTo>
                <a:lnTo>
                  <a:pt x="1038123" y="74269"/>
                </a:lnTo>
                <a:lnTo>
                  <a:pt x="1030389" y="147142"/>
                </a:lnTo>
                <a:lnTo>
                  <a:pt x="1017727" y="218427"/>
                </a:lnTo>
                <a:lnTo>
                  <a:pt x="1000290" y="287947"/>
                </a:lnTo>
                <a:lnTo>
                  <a:pt x="978281" y="355536"/>
                </a:lnTo>
                <a:lnTo>
                  <a:pt x="951852" y="421017"/>
                </a:lnTo>
                <a:lnTo>
                  <a:pt x="921207" y="484200"/>
                </a:lnTo>
                <a:lnTo>
                  <a:pt x="886485" y="544918"/>
                </a:lnTo>
                <a:lnTo>
                  <a:pt x="847902" y="602996"/>
                </a:lnTo>
                <a:lnTo>
                  <a:pt x="805599" y="658253"/>
                </a:lnTo>
                <a:lnTo>
                  <a:pt x="759777" y="710526"/>
                </a:lnTo>
                <a:lnTo>
                  <a:pt x="710603" y="759625"/>
                </a:lnTo>
                <a:lnTo>
                  <a:pt x="658253" y="805370"/>
                </a:lnTo>
                <a:lnTo>
                  <a:pt x="602907" y="847597"/>
                </a:lnTo>
                <a:lnTo>
                  <a:pt x="544741" y="886129"/>
                </a:lnTo>
                <a:lnTo>
                  <a:pt x="483920" y="920788"/>
                </a:lnTo>
                <a:lnTo>
                  <a:pt x="420636" y="951395"/>
                </a:lnTo>
                <a:lnTo>
                  <a:pt x="355066" y="977785"/>
                </a:lnTo>
                <a:lnTo>
                  <a:pt x="287362" y="999756"/>
                </a:lnTo>
                <a:lnTo>
                  <a:pt x="217728" y="1017155"/>
                </a:lnTo>
                <a:lnTo>
                  <a:pt x="146329" y="1029804"/>
                </a:lnTo>
                <a:lnTo>
                  <a:pt x="73342" y="1037526"/>
                </a:lnTo>
                <a:lnTo>
                  <a:pt x="0" y="1040104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9470" y="720153"/>
            <a:ext cx="625983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10x5 </a:t>
            </a:r>
            <a:r>
              <a:rPr sz="17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Head </a:t>
            </a:r>
            <a:r>
              <a:rPr sz="1700" dirty="0">
                <a:solidFill>
                  <a:srgbClr val="00993C"/>
                </a:solidFill>
                <a:latin typeface="Arial"/>
                <a:cs typeface="Arial"/>
              </a:rPr>
              <a:t>on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board at the staircase/ Escalator to Platform</a:t>
            </a:r>
            <a:r>
              <a:rPr sz="1700" spc="20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level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07212" y="1064234"/>
            <a:ext cx="843280" cy="12700"/>
            <a:chOff x="807212" y="1064234"/>
            <a:chExt cx="843280" cy="12700"/>
          </a:xfrm>
        </p:grpSpPr>
        <p:sp>
          <p:nvSpPr>
            <p:cNvPr id="5" name="object 5"/>
            <p:cNvSpPr/>
            <p:nvPr/>
          </p:nvSpPr>
          <p:spPr>
            <a:xfrm>
              <a:off x="807212" y="1064234"/>
              <a:ext cx="487045" cy="12700"/>
            </a:xfrm>
            <a:custGeom>
              <a:avLst/>
              <a:gdLst/>
              <a:ahLst/>
              <a:cxnLst/>
              <a:rect l="l" t="t" r="r" b="b"/>
              <a:pathLst>
                <a:path w="487044" h="12700">
                  <a:moveTo>
                    <a:pt x="486511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86511" y="0"/>
                  </a:lnTo>
                  <a:lnTo>
                    <a:pt x="486511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9956" y="1064234"/>
              <a:ext cx="224154" cy="12700"/>
            </a:xfrm>
            <a:custGeom>
              <a:avLst/>
              <a:gdLst/>
              <a:ahLst/>
              <a:cxnLst/>
              <a:rect l="l" t="t" r="r" b="b"/>
              <a:pathLst>
                <a:path w="224155" h="12700">
                  <a:moveTo>
                    <a:pt x="223761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3761" y="0"/>
                  </a:lnTo>
                  <a:lnTo>
                    <a:pt x="223761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1703" y="1064234"/>
              <a:ext cx="59055" cy="12700"/>
            </a:xfrm>
            <a:custGeom>
              <a:avLst/>
              <a:gdLst/>
              <a:ahLst/>
              <a:cxnLst/>
              <a:rect l="l" t="t" r="r" b="b"/>
              <a:pathLst>
                <a:path w="59055" h="12700">
                  <a:moveTo>
                    <a:pt x="58737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8737" y="0"/>
                  </a:lnTo>
                  <a:lnTo>
                    <a:pt x="58737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01623" y="1164336"/>
            <a:ext cx="3744467" cy="3168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60391" y="1164336"/>
            <a:ext cx="3674364" cy="31181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940165" cy="5024755"/>
            <a:chOff x="0" y="0"/>
            <a:chExt cx="8940165" cy="502475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40765" cy="1040765"/>
            </a:xfrm>
            <a:custGeom>
              <a:avLst/>
              <a:gdLst/>
              <a:ahLst/>
              <a:cxnLst/>
              <a:rect l="l" t="t" r="r" b="b"/>
              <a:pathLst>
                <a:path w="1040765" h="1040765">
                  <a:moveTo>
                    <a:pt x="0" y="1040574"/>
                  </a:moveTo>
                  <a:lnTo>
                    <a:pt x="0" y="486956"/>
                  </a:lnTo>
                  <a:lnTo>
                    <a:pt x="70954" y="481749"/>
                  </a:lnTo>
                  <a:lnTo>
                    <a:pt x="139700" y="466407"/>
                  </a:lnTo>
                  <a:lnTo>
                    <a:pt x="204393" y="441756"/>
                  </a:lnTo>
                  <a:lnTo>
                    <a:pt x="264312" y="408559"/>
                  </a:lnTo>
                  <a:lnTo>
                    <a:pt x="318681" y="367563"/>
                  </a:lnTo>
                  <a:lnTo>
                    <a:pt x="366763" y="319519"/>
                  </a:lnTo>
                  <a:lnTo>
                    <a:pt x="407784" y="265176"/>
                  </a:lnTo>
                  <a:lnTo>
                    <a:pt x="441007" y="205308"/>
                  </a:lnTo>
                  <a:lnTo>
                    <a:pt x="465670" y="140639"/>
                  </a:lnTo>
                  <a:lnTo>
                    <a:pt x="481025" y="71945"/>
                  </a:lnTo>
                  <a:lnTo>
                    <a:pt x="486308" y="0"/>
                  </a:lnTo>
                  <a:lnTo>
                    <a:pt x="1040269" y="0"/>
                  </a:lnTo>
                  <a:lnTo>
                    <a:pt x="1037653" y="74295"/>
                  </a:lnTo>
                  <a:lnTo>
                    <a:pt x="1029931" y="147205"/>
                  </a:lnTo>
                  <a:lnTo>
                    <a:pt x="1017269" y="218528"/>
                  </a:lnTo>
                  <a:lnTo>
                    <a:pt x="999845" y="288086"/>
                  </a:lnTo>
                  <a:lnTo>
                    <a:pt x="977849" y="355701"/>
                  </a:lnTo>
                  <a:lnTo>
                    <a:pt x="951433" y="421208"/>
                  </a:lnTo>
                  <a:lnTo>
                    <a:pt x="920788" y="484416"/>
                  </a:lnTo>
                  <a:lnTo>
                    <a:pt x="886091" y="545160"/>
                  </a:lnTo>
                  <a:lnTo>
                    <a:pt x="847521" y="603275"/>
                  </a:lnTo>
                  <a:lnTo>
                    <a:pt x="805243" y="658558"/>
                  </a:lnTo>
                  <a:lnTo>
                    <a:pt x="759434" y="710844"/>
                  </a:lnTo>
                  <a:lnTo>
                    <a:pt x="710285" y="759968"/>
                  </a:lnTo>
                  <a:lnTo>
                    <a:pt x="657961" y="805738"/>
                  </a:lnTo>
                  <a:lnTo>
                    <a:pt x="602640" y="847979"/>
                  </a:lnTo>
                  <a:lnTo>
                    <a:pt x="544499" y="886536"/>
                  </a:lnTo>
                  <a:lnTo>
                    <a:pt x="483704" y="921207"/>
                  </a:lnTo>
                  <a:lnTo>
                    <a:pt x="420446" y="951826"/>
                  </a:lnTo>
                  <a:lnTo>
                    <a:pt x="354901" y="978217"/>
                  </a:lnTo>
                  <a:lnTo>
                    <a:pt x="287235" y="1000213"/>
                  </a:lnTo>
                  <a:lnTo>
                    <a:pt x="217627" y="1017612"/>
                  </a:lnTo>
                  <a:lnTo>
                    <a:pt x="146265" y="1030274"/>
                  </a:lnTo>
                  <a:lnTo>
                    <a:pt x="73304" y="1037996"/>
                  </a:lnTo>
                  <a:lnTo>
                    <a:pt x="0" y="1040574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9644" y="111252"/>
              <a:ext cx="8740140" cy="49133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5820" y="2851924"/>
              <a:ext cx="1160780" cy="1235075"/>
            </a:xfrm>
            <a:custGeom>
              <a:avLst/>
              <a:gdLst/>
              <a:ahLst/>
              <a:cxnLst/>
              <a:rect l="l" t="t" r="r" b="b"/>
              <a:pathLst>
                <a:path w="1160780" h="1235075">
                  <a:moveTo>
                    <a:pt x="580174" y="1234922"/>
                  </a:moveTo>
                  <a:lnTo>
                    <a:pt x="507390" y="1230401"/>
                  </a:lnTo>
                  <a:lnTo>
                    <a:pt x="437311" y="1217218"/>
                  </a:lnTo>
                  <a:lnTo>
                    <a:pt x="370471" y="1195895"/>
                  </a:lnTo>
                  <a:lnTo>
                    <a:pt x="307428" y="1166990"/>
                  </a:lnTo>
                  <a:lnTo>
                    <a:pt x="248704" y="1131049"/>
                  </a:lnTo>
                  <a:lnTo>
                    <a:pt x="194856" y="1088605"/>
                  </a:lnTo>
                  <a:lnTo>
                    <a:pt x="146418" y="1040206"/>
                  </a:lnTo>
                  <a:lnTo>
                    <a:pt x="103936" y="986396"/>
                  </a:lnTo>
                  <a:lnTo>
                    <a:pt x="67970" y="927709"/>
                  </a:lnTo>
                  <a:lnTo>
                    <a:pt x="39052" y="864704"/>
                  </a:lnTo>
                  <a:lnTo>
                    <a:pt x="17716" y="797915"/>
                  </a:lnTo>
                  <a:lnTo>
                    <a:pt x="4521" y="727887"/>
                  </a:lnTo>
                  <a:lnTo>
                    <a:pt x="0" y="655154"/>
                  </a:lnTo>
                  <a:lnTo>
                    <a:pt x="5105" y="577913"/>
                  </a:lnTo>
                  <a:lnTo>
                    <a:pt x="19977" y="503770"/>
                  </a:lnTo>
                  <a:lnTo>
                    <a:pt x="43980" y="433349"/>
                  </a:lnTo>
                  <a:lnTo>
                    <a:pt x="76441" y="367334"/>
                  </a:lnTo>
                  <a:lnTo>
                    <a:pt x="116712" y="306362"/>
                  </a:lnTo>
                  <a:lnTo>
                    <a:pt x="164147" y="251078"/>
                  </a:lnTo>
                  <a:lnTo>
                    <a:pt x="218084" y="202158"/>
                  </a:lnTo>
                  <a:lnTo>
                    <a:pt x="277863" y="160235"/>
                  </a:lnTo>
                  <a:lnTo>
                    <a:pt x="249478" y="0"/>
                  </a:lnTo>
                  <a:lnTo>
                    <a:pt x="409727" y="100837"/>
                  </a:lnTo>
                  <a:lnTo>
                    <a:pt x="450761" y="89890"/>
                  </a:lnTo>
                  <a:lnTo>
                    <a:pt x="492912" y="81914"/>
                  </a:lnTo>
                  <a:lnTo>
                    <a:pt x="536092" y="77050"/>
                  </a:lnTo>
                  <a:lnTo>
                    <a:pt x="580174" y="75399"/>
                  </a:lnTo>
                  <a:lnTo>
                    <a:pt x="652945" y="79908"/>
                  </a:lnTo>
                  <a:lnTo>
                    <a:pt x="723023" y="93103"/>
                  </a:lnTo>
                  <a:lnTo>
                    <a:pt x="789851" y="114414"/>
                  </a:lnTo>
                  <a:lnTo>
                    <a:pt x="852906" y="143319"/>
                  </a:lnTo>
                  <a:lnTo>
                    <a:pt x="911631" y="179273"/>
                  </a:lnTo>
                  <a:lnTo>
                    <a:pt x="965479" y="221716"/>
                  </a:lnTo>
                  <a:lnTo>
                    <a:pt x="1013917" y="270116"/>
                  </a:lnTo>
                  <a:lnTo>
                    <a:pt x="1056386" y="323926"/>
                  </a:lnTo>
                  <a:lnTo>
                    <a:pt x="1092365" y="382612"/>
                  </a:lnTo>
                  <a:lnTo>
                    <a:pt x="1121283" y="445617"/>
                  </a:lnTo>
                  <a:lnTo>
                    <a:pt x="1142619" y="512406"/>
                  </a:lnTo>
                  <a:lnTo>
                    <a:pt x="1155814" y="582434"/>
                  </a:lnTo>
                  <a:lnTo>
                    <a:pt x="1160335" y="655154"/>
                  </a:lnTo>
                  <a:lnTo>
                    <a:pt x="1155814" y="727887"/>
                  </a:lnTo>
                  <a:lnTo>
                    <a:pt x="1142619" y="797915"/>
                  </a:lnTo>
                  <a:lnTo>
                    <a:pt x="1121283" y="864704"/>
                  </a:lnTo>
                  <a:lnTo>
                    <a:pt x="1092365" y="927709"/>
                  </a:lnTo>
                  <a:lnTo>
                    <a:pt x="1056386" y="986396"/>
                  </a:lnTo>
                  <a:lnTo>
                    <a:pt x="1013917" y="1040206"/>
                  </a:lnTo>
                  <a:lnTo>
                    <a:pt x="965479" y="1088605"/>
                  </a:lnTo>
                  <a:lnTo>
                    <a:pt x="911631" y="1131049"/>
                  </a:lnTo>
                  <a:lnTo>
                    <a:pt x="852906" y="1166990"/>
                  </a:lnTo>
                  <a:lnTo>
                    <a:pt x="789851" y="1195895"/>
                  </a:lnTo>
                  <a:lnTo>
                    <a:pt x="723023" y="1217218"/>
                  </a:lnTo>
                  <a:lnTo>
                    <a:pt x="652945" y="1230401"/>
                  </a:lnTo>
                  <a:lnTo>
                    <a:pt x="580174" y="1234922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32270" y="1409674"/>
              <a:ext cx="1153795" cy="1018540"/>
            </a:xfrm>
            <a:custGeom>
              <a:avLst/>
              <a:gdLst/>
              <a:ahLst/>
              <a:cxnLst/>
              <a:rect l="l" t="t" r="r" b="b"/>
              <a:pathLst>
                <a:path w="1153795" h="1018539">
                  <a:moveTo>
                    <a:pt x="654303" y="1018400"/>
                  </a:moveTo>
                  <a:lnTo>
                    <a:pt x="582002" y="1014742"/>
                  </a:lnTo>
                  <a:lnTo>
                    <a:pt x="509765" y="1000467"/>
                  </a:lnTo>
                  <a:lnTo>
                    <a:pt x="438632" y="975194"/>
                  </a:lnTo>
                  <a:lnTo>
                    <a:pt x="370166" y="938682"/>
                  </a:lnTo>
                  <a:lnTo>
                    <a:pt x="309537" y="893495"/>
                  </a:lnTo>
                  <a:lnTo>
                    <a:pt x="257149" y="840752"/>
                  </a:lnTo>
                  <a:lnTo>
                    <a:pt x="213461" y="781583"/>
                  </a:lnTo>
                  <a:lnTo>
                    <a:pt x="178892" y="717118"/>
                  </a:lnTo>
                  <a:lnTo>
                    <a:pt x="153911" y="648474"/>
                  </a:lnTo>
                  <a:lnTo>
                    <a:pt x="138925" y="576795"/>
                  </a:lnTo>
                  <a:lnTo>
                    <a:pt x="0" y="542886"/>
                  </a:lnTo>
                  <a:lnTo>
                    <a:pt x="137833" y="449859"/>
                  </a:lnTo>
                  <a:lnTo>
                    <a:pt x="152057" y="376351"/>
                  </a:lnTo>
                  <a:lnTo>
                    <a:pt x="177698" y="303961"/>
                  </a:lnTo>
                  <a:lnTo>
                    <a:pt x="213105" y="237324"/>
                  </a:lnTo>
                  <a:lnTo>
                    <a:pt x="256768" y="178066"/>
                  </a:lnTo>
                  <a:lnTo>
                    <a:pt x="307632" y="126593"/>
                  </a:lnTo>
                  <a:lnTo>
                    <a:pt x="364667" y="83286"/>
                  </a:lnTo>
                  <a:lnTo>
                    <a:pt x="426834" y="48577"/>
                  </a:lnTo>
                  <a:lnTo>
                    <a:pt x="493090" y="22860"/>
                  </a:lnTo>
                  <a:lnTo>
                    <a:pt x="562394" y="6527"/>
                  </a:lnTo>
                  <a:lnTo>
                    <a:pt x="633729" y="0"/>
                  </a:lnTo>
                  <a:lnTo>
                    <a:pt x="706031" y="3670"/>
                  </a:lnTo>
                  <a:lnTo>
                    <a:pt x="778268" y="17945"/>
                  </a:lnTo>
                  <a:lnTo>
                    <a:pt x="849401" y="43218"/>
                  </a:lnTo>
                  <a:lnTo>
                    <a:pt x="916076" y="78600"/>
                  </a:lnTo>
                  <a:lnTo>
                    <a:pt x="975385" y="122224"/>
                  </a:lnTo>
                  <a:lnTo>
                    <a:pt x="1026896" y="173050"/>
                  </a:lnTo>
                  <a:lnTo>
                    <a:pt x="1070228" y="230047"/>
                  </a:lnTo>
                  <a:lnTo>
                    <a:pt x="1104963" y="292163"/>
                  </a:lnTo>
                  <a:lnTo>
                    <a:pt x="1130706" y="358381"/>
                  </a:lnTo>
                  <a:lnTo>
                    <a:pt x="1147038" y="427647"/>
                  </a:lnTo>
                  <a:lnTo>
                    <a:pt x="1153579" y="498919"/>
                  </a:lnTo>
                  <a:lnTo>
                    <a:pt x="1149908" y="571169"/>
                  </a:lnTo>
                  <a:lnTo>
                    <a:pt x="1135633" y="643356"/>
                  </a:lnTo>
                  <a:lnTo>
                    <a:pt x="1110335" y="714451"/>
                  </a:lnTo>
                  <a:lnTo>
                    <a:pt x="1074927" y="781075"/>
                  </a:lnTo>
                  <a:lnTo>
                    <a:pt x="1031278" y="840333"/>
                  </a:lnTo>
                  <a:lnTo>
                    <a:pt x="980414" y="891819"/>
                  </a:lnTo>
                  <a:lnTo>
                    <a:pt x="923366" y="935113"/>
                  </a:lnTo>
                  <a:lnTo>
                    <a:pt x="861199" y="969822"/>
                  </a:lnTo>
                  <a:lnTo>
                    <a:pt x="794943" y="995540"/>
                  </a:lnTo>
                  <a:lnTo>
                    <a:pt x="725639" y="1011872"/>
                  </a:lnTo>
                  <a:lnTo>
                    <a:pt x="654303" y="1018400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43732" y="2442552"/>
              <a:ext cx="1158875" cy="1284605"/>
            </a:xfrm>
            <a:custGeom>
              <a:avLst/>
              <a:gdLst/>
              <a:ahLst/>
              <a:cxnLst/>
              <a:rect l="l" t="t" r="r" b="b"/>
              <a:pathLst>
                <a:path w="1158875" h="1284604">
                  <a:moveTo>
                    <a:pt x="613625" y="1284579"/>
                  </a:moveTo>
                  <a:lnTo>
                    <a:pt x="542315" y="1284338"/>
                  </a:lnTo>
                  <a:lnTo>
                    <a:pt x="469988" y="1275067"/>
                  </a:lnTo>
                  <a:lnTo>
                    <a:pt x="399376" y="1256931"/>
                  </a:lnTo>
                  <a:lnTo>
                    <a:pt x="333032" y="1230782"/>
                  </a:lnTo>
                  <a:lnTo>
                    <a:pt x="271424" y="1197267"/>
                  </a:lnTo>
                  <a:lnTo>
                    <a:pt x="214947" y="1157008"/>
                  </a:lnTo>
                  <a:lnTo>
                    <a:pt x="164045" y="1110653"/>
                  </a:lnTo>
                  <a:lnTo>
                    <a:pt x="119164" y="1058824"/>
                  </a:lnTo>
                  <a:lnTo>
                    <a:pt x="80721" y="1002182"/>
                  </a:lnTo>
                  <a:lnTo>
                    <a:pt x="49149" y="941336"/>
                  </a:lnTo>
                  <a:lnTo>
                    <a:pt x="24892" y="876922"/>
                  </a:lnTo>
                  <a:lnTo>
                    <a:pt x="8356" y="809599"/>
                  </a:lnTo>
                  <a:lnTo>
                    <a:pt x="0" y="739990"/>
                  </a:lnTo>
                  <a:lnTo>
                    <a:pt x="241" y="668731"/>
                  </a:lnTo>
                  <a:lnTo>
                    <a:pt x="9512" y="596468"/>
                  </a:lnTo>
                  <a:lnTo>
                    <a:pt x="29083" y="521563"/>
                  </a:lnTo>
                  <a:lnTo>
                    <a:pt x="57683" y="451535"/>
                  </a:lnTo>
                  <a:lnTo>
                    <a:pt x="94526" y="386905"/>
                  </a:lnTo>
                  <a:lnTo>
                    <a:pt x="138849" y="328180"/>
                  </a:lnTo>
                  <a:lnTo>
                    <a:pt x="189903" y="275882"/>
                  </a:lnTo>
                  <a:lnTo>
                    <a:pt x="246900" y="230517"/>
                  </a:lnTo>
                  <a:lnTo>
                    <a:pt x="309092" y="192633"/>
                  </a:lnTo>
                  <a:lnTo>
                    <a:pt x="375716" y="162725"/>
                  </a:lnTo>
                  <a:lnTo>
                    <a:pt x="378040" y="0"/>
                  </a:lnTo>
                  <a:lnTo>
                    <a:pt x="516420" y="129209"/>
                  </a:lnTo>
                  <a:lnTo>
                    <a:pt x="558774" y="126174"/>
                  </a:lnTo>
                  <a:lnTo>
                    <a:pt x="601687" y="126288"/>
                  </a:lnTo>
                  <a:lnTo>
                    <a:pt x="688606" y="136309"/>
                  </a:lnTo>
                  <a:lnTo>
                    <a:pt x="759218" y="154444"/>
                  </a:lnTo>
                  <a:lnTo>
                    <a:pt x="825563" y="180594"/>
                  </a:lnTo>
                  <a:lnTo>
                    <a:pt x="887183" y="214109"/>
                  </a:lnTo>
                  <a:lnTo>
                    <a:pt x="943648" y="254368"/>
                  </a:lnTo>
                  <a:lnTo>
                    <a:pt x="994549" y="300723"/>
                  </a:lnTo>
                  <a:lnTo>
                    <a:pt x="1039431" y="352539"/>
                  </a:lnTo>
                  <a:lnTo>
                    <a:pt x="1077874" y="409194"/>
                  </a:lnTo>
                  <a:lnTo>
                    <a:pt x="1109446" y="470039"/>
                  </a:lnTo>
                  <a:lnTo>
                    <a:pt x="1133703" y="534441"/>
                  </a:lnTo>
                  <a:lnTo>
                    <a:pt x="1150239" y="601764"/>
                  </a:lnTo>
                  <a:lnTo>
                    <a:pt x="1158595" y="671385"/>
                  </a:lnTo>
                  <a:lnTo>
                    <a:pt x="1158354" y="742645"/>
                  </a:lnTo>
                  <a:lnTo>
                    <a:pt x="1149083" y="814908"/>
                  </a:lnTo>
                  <a:lnTo>
                    <a:pt x="1130934" y="885482"/>
                  </a:lnTo>
                  <a:lnTo>
                    <a:pt x="1104772" y="951776"/>
                  </a:lnTo>
                  <a:lnTo>
                    <a:pt x="1071219" y="1013345"/>
                  </a:lnTo>
                  <a:lnTo>
                    <a:pt x="1030935" y="1069784"/>
                  </a:lnTo>
                  <a:lnTo>
                    <a:pt x="984542" y="1120648"/>
                  </a:lnTo>
                  <a:lnTo>
                    <a:pt x="932688" y="1165491"/>
                  </a:lnTo>
                  <a:lnTo>
                    <a:pt x="875995" y="1203909"/>
                  </a:lnTo>
                  <a:lnTo>
                    <a:pt x="815111" y="1235456"/>
                  </a:lnTo>
                  <a:lnTo>
                    <a:pt x="750658" y="1259700"/>
                  </a:lnTo>
                  <a:lnTo>
                    <a:pt x="683285" y="1276223"/>
                  </a:lnTo>
                  <a:lnTo>
                    <a:pt x="613625" y="12845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8260" y="3151504"/>
            <a:ext cx="761365" cy="558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85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10x5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0800"/>
              </a:lnSpc>
              <a:spcBef>
                <a:spcPts val="26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Con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c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ou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rse  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Branding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44842" y="1579499"/>
            <a:ext cx="760730" cy="58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6x6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0800"/>
              </a:lnSpc>
              <a:spcBef>
                <a:spcPts val="37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Pillar</a:t>
            </a:r>
            <a:r>
              <a:rPr sz="1200" spc="-8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sides  Branding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68103" y="2826435"/>
            <a:ext cx="634365" cy="574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3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5x5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ts val="1230"/>
              </a:lnSpc>
              <a:spcBef>
                <a:spcPts val="1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Lift Wall  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3549" y="806513"/>
            <a:ext cx="3187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Staircase Branding</a:t>
            </a:r>
            <a:r>
              <a:rPr sz="1800" spc="-45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Innovations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0999" y="1158836"/>
            <a:ext cx="820419" cy="12700"/>
            <a:chOff x="630999" y="1158836"/>
            <a:chExt cx="820419" cy="12700"/>
          </a:xfrm>
        </p:grpSpPr>
        <p:sp>
          <p:nvSpPr>
            <p:cNvPr id="5" name="object 5"/>
            <p:cNvSpPr/>
            <p:nvPr/>
          </p:nvSpPr>
          <p:spPr>
            <a:xfrm>
              <a:off x="630999" y="1158836"/>
              <a:ext cx="473075" cy="12700"/>
            </a:xfrm>
            <a:custGeom>
              <a:avLst/>
              <a:gdLst/>
              <a:ahLst/>
              <a:cxnLst/>
              <a:rect l="l" t="t" r="r" b="b"/>
              <a:pathLst>
                <a:path w="473075" h="12700">
                  <a:moveTo>
                    <a:pt x="472986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72986" y="0"/>
                  </a:lnTo>
                  <a:lnTo>
                    <a:pt x="472986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39215" y="1158836"/>
              <a:ext cx="217804" cy="12700"/>
            </a:xfrm>
            <a:custGeom>
              <a:avLst/>
              <a:gdLst/>
              <a:ahLst/>
              <a:cxnLst/>
              <a:rect l="l" t="t" r="r" b="b"/>
              <a:pathLst>
                <a:path w="217805" h="12700">
                  <a:moveTo>
                    <a:pt x="217538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17538" y="0"/>
                  </a:lnTo>
                  <a:lnTo>
                    <a:pt x="217538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93698" y="1158836"/>
              <a:ext cx="57150" cy="12700"/>
            </a:xfrm>
            <a:custGeom>
              <a:avLst/>
              <a:gdLst/>
              <a:ahLst/>
              <a:cxnLst/>
              <a:rect l="l" t="t" r="r" b="b"/>
              <a:pathLst>
                <a:path w="57150" h="12700">
                  <a:moveTo>
                    <a:pt x="57099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7099" y="0"/>
                  </a:lnTo>
                  <a:lnTo>
                    <a:pt x="57099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2458211" y="1287780"/>
            <a:ext cx="1932432" cy="2923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9412" y="1287780"/>
            <a:ext cx="1781556" cy="29230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58356" y="1306067"/>
            <a:ext cx="1915668" cy="29062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83608" y="1281683"/>
            <a:ext cx="2110740" cy="29291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1654" y="451611"/>
            <a:ext cx="3187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Escalator Branding</a:t>
            </a:r>
            <a:r>
              <a:rPr sz="1800" spc="-45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Innovations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59624" y="809307"/>
            <a:ext cx="861694" cy="12700"/>
            <a:chOff x="859624" y="809307"/>
            <a:chExt cx="861694" cy="12700"/>
          </a:xfrm>
        </p:grpSpPr>
        <p:sp>
          <p:nvSpPr>
            <p:cNvPr id="5" name="object 5"/>
            <p:cNvSpPr/>
            <p:nvPr/>
          </p:nvSpPr>
          <p:spPr>
            <a:xfrm>
              <a:off x="859624" y="809307"/>
              <a:ext cx="497205" cy="12700"/>
            </a:xfrm>
            <a:custGeom>
              <a:avLst/>
              <a:gdLst/>
              <a:ahLst/>
              <a:cxnLst/>
              <a:rect l="l" t="t" r="r" b="b"/>
              <a:pathLst>
                <a:path w="497205" h="12700">
                  <a:moveTo>
                    <a:pt x="497128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97128" y="0"/>
                  </a:lnTo>
                  <a:lnTo>
                    <a:pt x="497128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93774" y="809307"/>
              <a:ext cx="229235" cy="12700"/>
            </a:xfrm>
            <a:custGeom>
              <a:avLst/>
              <a:gdLst/>
              <a:ahLst/>
              <a:cxnLst/>
              <a:rect l="l" t="t" r="r" b="b"/>
              <a:pathLst>
                <a:path w="229234" h="12700">
                  <a:moveTo>
                    <a:pt x="228638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8638" y="0"/>
                  </a:lnTo>
                  <a:lnTo>
                    <a:pt x="228638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61223" y="809307"/>
              <a:ext cx="60325" cy="12700"/>
            </a:xfrm>
            <a:custGeom>
              <a:avLst/>
              <a:gdLst/>
              <a:ahLst/>
              <a:cxnLst/>
              <a:rect l="l" t="t" r="r" b="b"/>
              <a:pathLst>
                <a:path w="60325" h="12700">
                  <a:moveTo>
                    <a:pt x="60032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60032" y="0"/>
                  </a:lnTo>
                  <a:lnTo>
                    <a:pt x="60032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59536" y="922019"/>
            <a:ext cx="7425055" cy="3371215"/>
            <a:chOff x="859536" y="922019"/>
            <a:chExt cx="7425055" cy="3371215"/>
          </a:xfrm>
        </p:grpSpPr>
        <p:sp>
          <p:nvSpPr>
            <p:cNvPr id="9" name="object 9"/>
            <p:cNvSpPr/>
            <p:nvPr/>
          </p:nvSpPr>
          <p:spPr>
            <a:xfrm>
              <a:off x="859536" y="922019"/>
              <a:ext cx="3217164" cy="33710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20895" y="923543"/>
              <a:ext cx="4163567" cy="33680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9144000" y="5135270"/>
                </a:moveTo>
                <a:lnTo>
                  <a:pt x="0" y="513527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35270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6262" y="1875294"/>
            <a:ext cx="2559050" cy="8686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3400"/>
              </a:lnSpc>
              <a:spcBef>
                <a:spcPts val="80"/>
              </a:spcBef>
            </a:pPr>
            <a:r>
              <a:rPr sz="2700" spc="-5" dirty="0">
                <a:solidFill>
                  <a:srgbClr val="FFFFFF"/>
                </a:solidFill>
              </a:rPr>
              <a:t>Platform level  branding</a:t>
            </a:r>
            <a:r>
              <a:rPr sz="2700" spc="-80" dirty="0">
                <a:solidFill>
                  <a:srgbClr val="FFFFFF"/>
                </a:solidFill>
              </a:rPr>
              <a:t> </a:t>
            </a:r>
            <a:r>
              <a:rPr sz="2700" spc="-5" dirty="0">
                <a:solidFill>
                  <a:srgbClr val="FFFFFF"/>
                </a:solidFill>
              </a:rPr>
              <a:t>options</a:t>
            </a:r>
            <a:endParaRPr sz="2700"/>
          </a:p>
        </p:txBody>
      </p:sp>
      <p:sp>
        <p:nvSpPr>
          <p:cNvPr id="5" name="object 5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61" y="761"/>
            <a:ext cx="9142730" cy="5142230"/>
            <a:chOff x="761" y="761"/>
            <a:chExt cx="9142730" cy="5142230"/>
          </a:xfrm>
        </p:grpSpPr>
        <p:sp>
          <p:nvSpPr>
            <p:cNvPr id="8" name="object 8"/>
            <p:cNvSpPr/>
            <p:nvPr/>
          </p:nvSpPr>
          <p:spPr>
            <a:xfrm>
              <a:off x="522731" y="2773679"/>
              <a:ext cx="902208" cy="594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9055" y="686117"/>
            <a:ext cx="7280275" cy="3631565"/>
            <a:chOff x="829055" y="686117"/>
            <a:chExt cx="7280275" cy="3631565"/>
          </a:xfrm>
        </p:grpSpPr>
        <p:sp>
          <p:nvSpPr>
            <p:cNvPr id="3" name="object 3"/>
            <p:cNvSpPr/>
            <p:nvPr/>
          </p:nvSpPr>
          <p:spPr>
            <a:xfrm>
              <a:off x="829055" y="699516"/>
              <a:ext cx="7280148" cy="36179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32396" y="686117"/>
              <a:ext cx="514984" cy="12700"/>
            </a:xfrm>
            <a:custGeom>
              <a:avLst/>
              <a:gdLst/>
              <a:ahLst/>
              <a:cxnLst/>
              <a:rect l="l" t="t" r="r" b="b"/>
              <a:pathLst>
                <a:path w="514984" h="12700">
                  <a:moveTo>
                    <a:pt x="514807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514807" y="0"/>
                  </a:lnTo>
                  <a:lnTo>
                    <a:pt x="514807" y="12166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85557" y="686117"/>
              <a:ext cx="236854" cy="12700"/>
            </a:xfrm>
            <a:custGeom>
              <a:avLst/>
              <a:gdLst/>
              <a:ahLst/>
              <a:cxnLst/>
              <a:rect l="l" t="t" r="r" b="b"/>
              <a:pathLst>
                <a:path w="236855" h="12700">
                  <a:moveTo>
                    <a:pt x="236766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236766" y="0"/>
                  </a:lnTo>
                  <a:lnTo>
                    <a:pt x="236766" y="1216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62531" y="686117"/>
              <a:ext cx="62230" cy="12700"/>
            </a:xfrm>
            <a:custGeom>
              <a:avLst/>
              <a:gdLst/>
              <a:ahLst/>
              <a:cxnLst/>
              <a:rect l="l" t="t" r="r" b="b"/>
              <a:pathLst>
                <a:path w="62230" h="12700">
                  <a:moveTo>
                    <a:pt x="62153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62153" y="0"/>
                  </a:lnTo>
                  <a:lnTo>
                    <a:pt x="62153" y="12166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14031" y="315671"/>
            <a:ext cx="4047490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solidFill>
                  <a:srgbClr val="00993C"/>
                </a:solidFill>
              </a:rPr>
              <a:t>Typical Line Diagram - Platform</a:t>
            </a:r>
            <a:r>
              <a:rPr sz="1900" dirty="0">
                <a:solidFill>
                  <a:srgbClr val="00993C"/>
                </a:solidFill>
              </a:rPr>
              <a:t> </a:t>
            </a:r>
            <a:r>
              <a:rPr sz="1900" spc="-5" dirty="0">
                <a:solidFill>
                  <a:srgbClr val="00993C"/>
                </a:solidFill>
              </a:rPr>
              <a:t>Level</a:t>
            </a:r>
            <a:endParaRPr sz="1900"/>
          </a:p>
        </p:txBody>
      </p:sp>
      <p:sp>
        <p:nvSpPr>
          <p:cNvPr id="8" name="object 8"/>
          <p:cNvSpPr txBox="1"/>
          <p:nvPr/>
        </p:nvSpPr>
        <p:spPr>
          <a:xfrm>
            <a:off x="4531715" y="4357166"/>
            <a:ext cx="2650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676767"/>
                </a:solidFill>
                <a:latin typeface="Arial"/>
                <a:cs typeface="Arial"/>
              </a:rPr>
              <a:t>Locations marked </a:t>
            </a:r>
            <a:r>
              <a:rPr sz="1200" b="1" dirty="0">
                <a:solidFill>
                  <a:srgbClr val="676767"/>
                </a:solidFill>
                <a:latin typeface="Arial"/>
                <a:cs typeface="Arial"/>
              </a:rPr>
              <a:t>in </a:t>
            </a:r>
            <a:r>
              <a:rPr sz="1200" b="1" spc="-5" dirty="0">
                <a:solidFill>
                  <a:srgbClr val="676767"/>
                </a:solidFill>
                <a:latin typeface="Arial"/>
                <a:cs typeface="Arial"/>
              </a:rPr>
              <a:t>Red Border</a:t>
            </a:r>
            <a:r>
              <a:rPr sz="1200" b="1" spc="-30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676767"/>
                </a:solidFill>
                <a:latin typeface="Arial"/>
                <a:cs typeface="Arial"/>
              </a:rPr>
              <a:t>are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9730" y="4345800"/>
            <a:ext cx="821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676767"/>
                </a:solidFill>
                <a:latin typeface="Arial"/>
                <a:cs typeface="Arial"/>
              </a:rPr>
              <a:t>Backlit</a:t>
            </a:r>
            <a:r>
              <a:rPr sz="1200" spc="-55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676767"/>
                </a:solidFill>
                <a:latin typeface="Arial"/>
                <a:cs typeface="Arial"/>
              </a:rPr>
              <a:t>Advt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55556" y="4362678"/>
            <a:ext cx="694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676767"/>
                </a:solidFill>
                <a:latin typeface="Arial"/>
                <a:cs typeface="Arial"/>
              </a:rPr>
              <a:t>SAV</a:t>
            </a:r>
            <a:r>
              <a:rPr sz="1200" spc="-65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676767"/>
                </a:solidFill>
                <a:latin typeface="Arial"/>
                <a:cs typeface="Arial"/>
              </a:rPr>
              <a:t>(Pier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48664" y="4438205"/>
            <a:ext cx="193675" cy="97155"/>
          </a:xfrm>
          <a:custGeom>
            <a:avLst/>
            <a:gdLst/>
            <a:ahLst/>
            <a:cxnLst/>
            <a:rect l="l" t="t" r="r" b="b"/>
            <a:pathLst>
              <a:path w="193675" h="97154">
                <a:moveTo>
                  <a:pt x="193471" y="96583"/>
                </a:moveTo>
                <a:lnTo>
                  <a:pt x="0" y="96583"/>
                </a:lnTo>
                <a:lnTo>
                  <a:pt x="0" y="0"/>
                </a:lnTo>
                <a:lnTo>
                  <a:pt x="193471" y="0"/>
                </a:lnTo>
                <a:lnTo>
                  <a:pt x="193471" y="96583"/>
                </a:lnTo>
                <a:close/>
              </a:path>
            </a:pathLst>
          </a:custGeom>
          <a:solidFill>
            <a:srgbClr val="14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54503" y="4438205"/>
            <a:ext cx="193675" cy="97155"/>
          </a:xfrm>
          <a:custGeom>
            <a:avLst/>
            <a:gdLst/>
            <a:ahLst/>
            <a:cxnLst/>
            <a:rect l="l" t="t" r="r" b="b"/>
            <a:pathLst>
              <a:path w="193675" h="97154">
                <a:moveTo>
                  <a:pt x="193459" y="96583"/>
                </a:moveTo>
                <a:lnTo>
                  <a:pt x="0" y="96583"/>
                </a:lnTo>
                <a:lnTo>
                  <a:pt x="0" y="0"/>
                </a:lnTo>
                <a:lnTo>
                  <a:pt x="193459" y="0"/>
                </a:lnTo>
                <a:lnTo>
                  <a:pt x="193459" y="96583"/>
                </a:lnTo>
                <a:close/>
              </a:path>
            </a:pathLst>
          </a:custGeom>
          <a:solidFill>
            <a:srgbClr val="FCC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73460" y="4341024"/>
            <a:ext cx="9525" cy="295275"/>
          </a:xfrm>
          <a:custGeom>
            <a:avLst/>
            <a:gdLst/>
            <a:ahLst/>
            <a:cxnLst/>
            <a:rect l="l" t="t" r="r" b="b"/>
            <a:pathLst>
              <a:path w="9525" h="295275">
                <a:moveTo>
                  <a:pt x="9525" y="294703"/>
                </a:moveTo>
                <a:lnTo>
                  <a:pt x="0" y="294703"/>
                </a:lnTo>
                <a:lnTo>
                  <a:pt x="0" y="0"/>
                </a:lnTo>
                <a:lnTo>
                  <a:pt x="9525" y="0"/>
                </a:lnTo>
                <a:lnTo>
                  <a:pt x="9525" y="294703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49730" y="4543116"/>
            <a:ext cx="47307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676767"/>
                </a:solidFill>
                <a:latin typeface="Arial"/>
                <a:cs typeface="Arial"/>
              </a:rPr>
              <a:t>panel</a:t>
            </a:r>
            <a:r>
              <a:rPr sz="1200" dirty="0">
                <a:solidFill>
                  <a:srgbClr val="676767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55556" y="4559994"/>
            <a:ext cx="68580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676767"/>
                </a:solidFill>
                <a:latin typeface="Arial"/>
                <a:cs typeface="Arial"/>
              </a:rPr>
              <a:t>arms/lifts)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31715" y="4554483"/>
            <a:ext cx="68580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b="1" spc="-5" dirty="0">
                <a:solidFill>
                  <a:srgbClr val="676767"/>
                </a:solidFill>
                <a:latin typeface="Arial"/>
                <a:cs typeface="Arial"/>
              </a:rPr>
              <a:t>allocated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AB7A160-42BE-12E1-8213-AD3E0CD5F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050"/>
            <a:ext cx="9144000" cy="470339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0348" y="490143"/>
            <a:ext cx="4610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8x4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Platform level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Passenger waiting point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8281" y="846823"/>
            <a:ext cx="857885" cy="12700"/>
            <a:chOff x="828281" y="846823"/>
            <a:chExt cx="857885" cy="12700"/>
          </a:xfrm>
        </p:grpSpPr>
        <p:sp>
          <p:nvSpPr>
            <p:cNvPr id="5" name="object 5"/>
            <p:cNvSpPr/>
            <p:nvPr/>
          </p:nvSpPr>
          <p:spPr>
            <a:xfrm>
              <a:off x="828281" y="846823"/>
              <a:ext cx="495300" cy="12700"/>
            </a:xfrm>
            <a:custGeom>
              <a:avLst/>
              <a:gdLst/>
              <a:ahLst/>
              <a:cxnLst/>
              <a:rect l="l" t="t" r="r" b="b"/>
              <a:pathLst>
                <a:path w="495300" h="12700">
                  <a:moveTo>
                    <a:pt x="494703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94703" y="0"/>
                  </a:lnTo>
                  <a:lnTo>
                    <a:pt x="494703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59827" y="846823"/>
              <a:ext cx="227965" cy="12700"/>
            </a:xfrm>
            <a:custGeom>
              <a:avLst/>
              <a:gdLst/>
              <a:ahLst/>
              <a:cxnLst/>
              <a:rect l="l" t="t" r="r" b="b"/>
              <a:pathLst>
                <a:path w="227965" h="12700">
                  <a:moveTo>
                    <a:pt x="227533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7533" y="0"/>
                  </a:lnTo>
                  <a:lnTo>
                    <a:pt x="227533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25993" y="846823"/>
              <a:ext cx="60325" cy="12700"/>
            </a:xfrm>
            <a:custGeom>
              <a:avLst/>
              <a:gdLst/>
              <a:ahLst/>
              <a:cxnLst/>
              <a:rect l="l" t="t" r="r" b="b"/>
              <a:pathLst>
                <a:path w="60325" h="12700">
                  <a:moveTo>
                    <a:pt x="59728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9728" y="0"/>
                  </a:lnTo>
                  <a:lnTo>
                    <a:pt x="59728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29055" y="957072"/>
            <a:ext cx="7478268" cy="3325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5284" y="570153"/>
            <a:ext cx="4610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8x4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Platform level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Passenger waiting point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3140" y="925969"/>
            <a:ext cx="852169" cy="12700"/>
            <a:chOff x="843140" y="925969"/>
            <a:chExt cx="852169" cy="12700"/>
          </a:xfrm>
        </p:grpSpPr>
        <p:sp>
          <p:nvSpPr>
            <p:cNvPr id="5" name="object 5"/>
            <p:cNvSpPr/>
            <p:nvPr/>
          </p:nvSpPr>
          <p:spPr>
            <a:xfrm>
              <a:off x="843140" y="925969"/>
              <a:ext cx="492125" cy="12700"/>
            </a:xfrm>
            <a:custGeom>
              <a:avLst/>
              <a:gdLst/>
              <a:ahLst/>
              <a:cxnLst/>
              <a:rect l="l" t="t" r="r" b="b"/>
              <a:pathLst>
                <a:path w="492125" h="12700">
                  <a:moveTo>
                    <a:pt x="491591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491591" y="0"/>
                  </a:lnTo>
                  <a:lnTo>
                    <a:pt x="491591" y="12166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71345" y="925969"/>
              <a:ext cx="226695" cy="12700"/>
            </a:xfrm>
            <a:custGeom>
              <a:avLst/>
              <a:gdLst/>
              <a:ahLst/>
              <a:cxnLst/>
              <a:rect l="l" t="t" r="r" b="b"/>
              <a:pathLst>
                <a:path w="226694" h="12700">
                  <a:moveTo>
                    <a:pt x="226098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226098" y="0"/>
                  </a:lnTo>
                  <a:lnTo>
                    <a:pt x="226098" y="1216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35823" y="925969"/>
              <a:ext cx="59690" cy="12700"/>
            </a:xfrm>
            <a:custGeom>
              <a:avLst/>
              <a:gdLst/>
              <a:ahLst/>
              <a:cxnLst/>
              <a:rect l="l" t="t" r="r" b="b"/>
              <a:pathLst>
                <a:path w="59689" h="12700">
                  <a:moveTo>
                    <a:pt x="59359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59359" y="0"/>
                  </a:lnTo>
                  <a:lnTo>
                    <a:pt x="59359" y="12166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7344" y="1019555"/>
            <a:ext cx="7440168" cy="3272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96605" y="4548679"/>
            <a:ext cx="18961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3365" cy="5142865"/>
            <a:chOff x="0" y="0"/>
            <a:chExt cx="9143365" cy="514286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5819" cy="846455"/>
            </a:xfrm>
            <a:custGeom>
              <a:avLst/>
              <a:gdLst/>
              <a:ahLst/>
              <a:cxnLst/>
              <a:rect l="l" t="t" r="r" b="b"/>
              <a:pathLst>
                <a:path w="845819" h="846455">
                  <a:moveTo>
                    <a:pt x="0" y="846023"/>
                  </a:moveTo>
                  <a:lnTo>
                    <a:pt x="0" y="395884"/>
                  </a:lnTo>
                  <a:lnTo>
                    <a:pt x="70167" y="389597"/>
                  </a:lnTo>
                  <a:lnTo>
                    <a:pt x="137198" y="371208"/>
                  </a:lnTo>
                  <a:lnTo>
                    <a:pt x="198932" y="341909"/>
                  </a:lnTo>
                  <a:lnTo>
                    <a:pt x="254241" y="302844"/>
                  </a:lnTo>
                  <a:lnTo>
                    <a:pt x="301993" y="255117"/>
                  </a:lnTo>
                  <a:lnTo>
                    <a:pt x="341096" y="199847"/>
                  </a:lnTo>
                  <a:lnTo>
                    <a:pt x="370395" y="138163"/>
                  </a:lnTo>
                  <a:lnTo>
                    <a:pt x="388810" y="71170"/>
                  </a:lnTo>
                  <a:lnTo>
                    <a:pt x="395185" y="0"/>
                  </a:lnTo>
                  <a:lnTo>
                    <a:pt x="845591" y="0"/>
                  </a:lnTo>
                  <a:lnTo>
                    <a:pt x="842479" y="72986"/>
                  </a:lnTo>
                  <a:lnTo>
                    <a:pt x="833335" y="144272"/>
                  </a:lnTo>
                  <a:lnTo>
                    <a:pt x="818388" y="213563"/>
                  </a:lnTo>
                  <a:lnTo>
                    <a:pt x="797902" y="280631"/>
                  </a:lnTo>
                  <a:lnTo>
                    <a:pt x="772134" y="345211"/>
                  </a:lnTo>
                  <a:lnTo>
                    <a:pt x="741337" y="407060"/>
                  </a:lnTo>
                  <a:lnTo>
                    <a:pt x="705764" y="465899"/>
                  </a:lnTo>
                  <a:lnTo>
                    <a:pt x="665670" y="521500"/>
                  </a:lnTo>
                  <a:lnTo>
                    <a:pt x="621309" y="573595"/>
                  </a:lnTo>
                  <a:lnTo>
                    <a:pt x="572947" y="621931"/>
                  </a:lnTo>
                  <a:lnTo>
                    <a:pt x="520814" y="666267"/>
                  </a:lnTo>
                  <a:lnTo>
                    <a:pt x="465175" y="706335"/>
                  </a:lnTo>
                  <a:lnTo>
                    <a:pt x="406285" y="741883"/>
                  </a:lnTo>
                  <a:lnTo>
                    <a:pt x="344398" y="772655"/>
                  </a:lnTo>
                  <a:lnTo>
                    <a:pt x="279781" y="798410"/>
                  </a:lnTo>
                  <a:lnTo>
                    <a:pt x="212661" y="818870"/>
                  </a:lnTo>
                  <a:lnTo>
                    <a:pt x="143319" y="833805"/>
                  </a:lnTo>
                  <a:lnTo>
                    <a:pt x="71983" y="842962"/>
                  </a:lnTo>
                  <a:lnTo>
                    <a:pt x="0" y="846023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9559" y="192023"/>
              <a:ext cx="8561832" cy="47548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9812" y="389153"/>
            <a:ext cx="4318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8x4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Platform level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Head on to</a:t>
            </a:r>
            <a:r>
              <a:rPr sz="1800" spc="-15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Escalator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56488" y="745769"/>
            <a:ext cx="7425055" cy="3552190"/>
            <a:chOff x="856488" y="745769"/>
            <a:chExt cx="7425055" cy="3552190"/>
          </a:xfrm>
        </p:grpSpPr>
        <p:sp>
          <p:nvSpPr>
            <p:cNvPr id="5" name="object 5"/>
            <p:cNvSpPr/>
            <p:nvPr/>
          </p:nvSpPr>
          <p:spPr>
            <a:xfrm>
              <a:off x="857732" y="745769"/>
              <a:ext cx="494665" cy="12700"/>
            </a:xfrm>
            <a:custGeom>
              <a:avLst/>
              <a:gdLst/>
              <a:ahLst/>
              <a:cxnLst/>
              <a:rect l="l" t="t" r="r" b="b"/>
              <a:pathLst>
                <a:path w="494665" h="12700">
                  <a:moveTo>
                    <a:pt x="494614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94614" y="0"/>
                  </a:lnTo>
                  <a:lnTo>
                    <a:pt x="494614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89189" y="745769"/>
              <a:ext cx="227965" cy="12700"/>
            </a:xfrm>
            <a:custGeom>
              <a:avLst/>
              <a:gdLst/>
              <a:ahLst/>
              <a:cxnLst/>
              <a:rect l="l" t="t" r="r" b="b"/>
              <a:pathLst>
                <a:path w="227965" h="12700">
                  <a:moveTo>
                    <a:pt x="227482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7482" y="0"/>
                  </a:lnTo>
                  <a:lnTo>
                    <a:pt x="227482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55292" y="745769"/>
              <a:ext cx="60325" cy="12700"/>
            </a:xfrm>
            <a:custGeom>
              <a:avLst/>
              <a:gdLst/>
              <a:ahLst/>
              <a:cxnLst/>
              <a:rect l="l" t="t" r="r" b="b"/>
              <a:pathLst>
                <a:path w="60325" h="12700">
                  <a:moveTo>
                    <a:pt x="59728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9728" y="0"/>
                  </a:lnTo>
                  <a:lnTo>
                    <a:pt x="59728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6488" y="847344"/>
              <a:ext cx="7424927" cy="34503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96605" y="4534531"/>
            <a:ext cx="1896110" cy="409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8332" y="405815"/>
            <a:ext cx="677799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8x4 </a:t>
            </a:r>
            <a:r>
              <a:rPr sz="17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Platform level </a:t>
            </a:r>
            <a:r>
              <a:rPr sz="17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Headon </a:t>
            </a:r>
            <a:r>
              <a:rPr sz="1700" dirty="0">
                <a:solidFill>
                  <a:srgbClr val="00993C"/>
                </a:solidFill>
                <a:latin typeface="Arial"/>
                <a:cs typeface="Arial"/>
              </a:rPr>
              <a:t>while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taking staircase to Concourse</a:t>
            </a:r>
            <a:r>
              <a:rPr sz="1700" spc="25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00993C"/>
                </a:solidFill>
                <a:latin typeface="Arial"/>
                <a:cs typeface="Arial"/>
              </a:rPr>
              <a:t>level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95934" y="749680"/>
            <a:ext cx="831850" cy="12700"/>
            <a:chOff x="895934" y="749680"/>
            <a:chExt cx="831850" cy="12700"/>
          </a:xfrm>
        </p:grpSpPr>
        <p:sp>
          <p:nvSpPr>
            <p:cNvPr id="5" name="object 5"/>
            <p:cNvSpPr/>
            <p:nvPr/>
          </p:nvSpPr>
          <p:spPr>
            <a:xfrm>
              <a:off x="895934" y="749680"/>
              <a:ext cx="480059" cy="12700"/>
            </a:xfrm>
            <a:custGeom>
              <a:avLst/>
              <a:gdLst/>
              <a:ahLst/>
              <a:cxnLst/>
              <a:rect l="l" t="t" r="r" b="b"/>
              <a:pathLst>
                <a:path w="480059" h="12700">
                  <a:moveTo>
                    <a:pt x="479704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79704" y="0"/>
                  </a:lnTo>
                  <a:lnTo>
                    <a:pt x="479704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11363" y="749680"/>
              <a:ext cx="220979" cy="12700"/>
            </a:xfrm>
            <a:custGeom>
              <a:avLst/>
              <a:gdLst/>
              <a:ahLst/>
              <a:cxnLst/>
              <a:rect l="l" t="t" r="r" b="b"/>
              <a:pathLst>
                <a:path w="220980" h="12700">
                  <a:moveTo>
                    <a:pt x="220624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0624" y="0"/>
                  </a:lnTo>
                  <a:lnTo>
                    <a:pt x="220624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69440" y="749680"/>
              <a:ext cx="58419" cy="12700"/>
            </a:xfrm>
            <a:custGeom>
              <a:avLst/>
              <a:gdLst/>
              <a:ahLst/>
              <a:cxnLst/>
              <a:rect l="l" t="t" r="r" b="b"/>
              <a:pathLst>
                <a:path w="58419" h="12700">
                  <a:moveTo>
                    <a:pt x="57924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7924" y="0"/>
                  </a:lnTo>
                  <a:lnTo>
                    <a:pt x="57924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85444" y="853439"/>
            <a:ext cx="7370064" cy="3785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8830" y="589470"/>
            <a:ext cx="3543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5x5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Long visibility </a:t>
            </a:r>
            <a:r>
              <a:rPr sz="1800" dirty="0">
                <a:solidFill>
                  <a:srgbClr val="00993C"/>
                </a:solidFill>
                <a:latin typeface="Arial"/>
                <a:cs typeface="Arial"/>
              </a:rPr>
              <a:t>-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Platform</a:t>
            </a:r>
            <a:r>
              <a:rPr sz="1800" spc="-15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level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6660" y="945261"/>
            <a:ext cx="850900" cy="12700"/>
            <a:chOff x="816660" y="945261"/>
            <a:chExt cx="850900" cy="12700"/>
          </a:xfrm>
        </p:grpSpPr>
        <p:sp>
          <p:nvSpPr>
            <p:cNvPr id="5" name="object 5"/>
            <p:cNvSpPr/>
            <p:nvPr/>
          </p:nvSpPr>
          <p:spPr>
            <a:xfrm>
              <a:off x="816660" y="945261"/>
              <a:ext cx="490855" cy="12700"/>
            </a:xfrm>
            <a:custGeom>
              <a:avLst/>
              <a:gdLst/>
              <a:ahLst/>
              <a:cxnLst/>
              <a:rect l="l" t="t" r="r" b="b"/>
              <a:pathLst>
                <a:path w="490855" h="12700">
                  <a:moveTo>
                    <a:pt x="490626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490626" y="0"/>
                  </a:lnTo>
                  <a:lnTo>
                    <a:pt x="490626" y="12166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43837" y="945261"/>
              <a:ext cx="226060" cy="12700"/>
            </a:xfrm>
            <a:custGeom>
              <a:avLst/>
              <a:gdLst/>
              <a:ahLst/>
              <a:cxnLst/>
              <a:rect l="l" t="t" r="r" b="b"/>
              <a:pathLst>
                <a:path w="226059" h="12700">
                  <a:moveTo>
                    <a:pt x="225640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225640" y="0"/>
                  </a:lnTo>
                  <a:lnTo>
                    <a:pt x="225640" y="1216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07794" y="945261"/>
              <a:ext cx="59690" cy="12700"/>
            </a:xfrm>
            <a:custGeom>
              <a:avLst/>
              <a:gdLst/>
              <a:ahLst/>
              <a:cxnLst/>
              <a:rect l="l" t="t" r="r" b="b"/>
              <a:pathLst>
                <a:path w="59689" h="12700">
                  <a:moveTo>
                    <a:pt x="59232" y="12166"/>
                  </a:moveTo>
                  <a:lnTo>
                    <a:pt x="0" y="12166"/>
                  </a:lnTo>
                  <a:lnTo>
                    <a:pt x="0" y="0"/>
                  </a:lnTo>
                  <a:lnTo>
                    <a:pt x="59232" y="0"/>
                  </a:lnTo>
                  <a:lnTo>
                    <a:pt x="59232" y="12166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21436" y="1074419"/>
            <a:ext cx="7490459" cy="3224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96605" y="4534531"/>
            <a:ext cx="1896110" cy="409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30302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high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impact Metro station</a:t>
            </a:r>
            <a:r>
              <a:rPr sz="1200" spc="-30" dirty="0">
                <a:solidFill>
                  <a:srgbClr val="30302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30302F"/>
                </a:solidFill>
                <a:latin typeface="Arial"/>
                <a:cs typeface="Arial"/>
              </a:rPr>
              <a:t>media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938260" cy="5024755"/>
            <a:chOff x="0" y="0"/>
            <a:chExt cx="8938260" cy="502475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45819" cy="846455"/>
            </a:xfrm>
            <a:custGeom>
              <a:avLst/>
              <a:gdLst/>
              <a:ahLst/>
              <a:cxnLst/>
              <a:rect l="l" t="t" r="r" b="b"/>
              <a:pathLst>
                <a:path w="845819" h="846455">
                  <a:moveTo>
                    <a:pt x="0" y="846023"/>
                  </a:moveTo>
                  <a:lnTo>
                    <a:pt x="0" y="395884"/>
                  </a:lnTo>
                  <a:lnTo>
                    <a:pt x="70167" y="389597"/>
                  </a:lnTo>
                  <a:lnTo>
                    <a:pt x="137198" y="371208"/>
                  </a:lnTo>
                  <a:lnTo>
                    <a:pt x="198932" y="341909"/>
                  </a:lnTo>
                  <a:lnTo>
                    <a:pt x="254241" y="302844"/>
                  </a:lnTo>
                  <a:lnTo>
                    <a:pt x="301993" y="255117"/>
                  </a:lnTo>
                  <a:lnTo>
                    <a:pt x="341096" y="199847"/>
                  </a:lnTo>
                  <a:lnTo>
                    <a:pt x="370395" y="138163"/>
                  </a:lnTo>
                  <a:lnTo>
                    <a:pt x="388810" y="71170"/>
                  </a:lnTo>
                  <a:lnTo>
                    <a:pt x="395185" y="0"/>
                  </a:lnTo>
                  <a:lnTo>
                    <a:pt x="845591" y="0"/>
                  </a:lnTo>
                  <a:lnTo>
                    <a:pt x="842479" y="72986"/>
                  </a:lnTo>
                  <a:lnTo>
                    <a:pt x="833335" y="144272"/>
                  </a:lnTo>
                  <a:lnTo>
                    <a:pt x="818388" y="213563"/>
                  </a:lnTo>
                  <a:lnTo>
                    <a:pt x="797902" y="280631"/>
                  </a:lnTo>
                  <a:lnTo>
                    <a:pt x="772134" y="345211"/>
                  </a:lnTo>
                  <a:lnTo>
                    <a:pt x="741337" y="407060"/>
                  </a:lnTo>
                  <a:lnTo>
                    <a:pt x="705764" y="465899"/>
                  </a:lnTo>
                  <a:lnTo>
                    <a:pt x="665670" y="521500"/>
                  </a:lnTo>
                  <a:lnTo>
                    <a:pt x="621309" y="573595"/>
                  </a:lnTo>
                  <a:lnTo>
                    <a:pt x="572947" y="621931"/>
                  </a:lnTo>
                  <a:lnTo>
                    <a:pt x="520814" y="666267"/>
                  </a:lnTo>
                  <a:lnTo>
                    <a:pt x="465175" y="706335"/>
                  </a:lnTo>
                  <a:lnTo>
                    <a:pt x="406285" y="741883"/>
                  </a:lnTo>
                  <a:lnTo>
                    <a:pt x="344398" y="772655"/>
                  </a:lnTo>
                  <a:lnTo>
                    <a:pt x="279781" y="798410"/>
                  </a:lnTo>
                  <a:lnTo>
                    <a:pt x="212661" y="818870"/>
                  </a:lnTo>
                  <a:lnTo>
                    <a:pt x="143319" y="833805"/>
                  </a:lnTo>
                  <a:lnTo>
                    <a:pt x="71983" y="842962"/>
                  </a:lnTo>
                  <a:lnTo>
                    <a:pt x="0" y="846023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2692" y="114300"/>
              <a:ext cx="8735568" cy="49103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8866" y="2750515"/>
              <a:ext cx="1160780" cy="1235075"/>
            </a:xfrm>
            <a:custGeom>
              <a:avLst/>
              <a:gdLst/>
              <a:ahLst/>
              <a:cxnLst/>
              <a:rect l="l" t="t" r="r" b="b"/>
              <a:pathLst>
                <a:path w="1160780" h="1235075">
                  <a:moveTo>
                    <a:pt x="580174" y="1234922"/>
                  </a:moveTo>
                  <a:lnTo>
                    <a:pt x="507403" y="1230414"/>
                  </a:lnTo>
                  <a:lnTo>
                    <a:pt x="437324" y="1217218"/>
                  </a:lnTo>
                  <a:lnTo>
                    <a:pt x="370484" y="1195908"/>
                  </a:lnTo>
                  <a:lnTo>
                    <a:pt x="307428" y="1167003"/>
                  </a:lnTo>
                  <a:lnTo>
                    <a:pt x="248716" y="1131049"/>
                  </a:lnTo>
                  <a:lnTo>
                    <a:pt x="194856" y="1088605"/>
                  </a:lnTo>
                  <a:lnTo>
                    <a:pt x="146431" y="1040206"/>
                  </a:lnTo>
                  <a:lnTo>
                    <a:pt x="103949" y="986396"/>
                  </a:lnTo>
                  <a:lnTo>
                    <a:pt x="67983" y="927709"/>
                  </a:lnTo>
                  <a:lnTo>
                    <a:pt x="39052" y="864704"/>
                  </a:lnTo>
                  <a:lnTo>
                    <a:pt x="17716" y="797915"/>
                  </a:lnTo>
                  <a:lnTo>
                    <a:pt x="4521" y="727887"/>
                  </a:lnTo>
                  <a:lnTo>
                    <a:pt x="0" y="655154"/>
                  </a:lnTo>
                  <a:lnTo>
                    <a:pt x="5105" y="577913"/>
                  </a:lnTo>
                  <a:lnTo>
                    <a:pt x="19989" y="503770"/>
                  </a:lnTo>
                  <a:lnTo>
                    <a:pt x="43980" y="433349"/>
                  </a:lnTo>
                  <a:lnTo>
                    <a:pt x="76441" y="367334"/>
                  </a:lnTo>
                  <a:lnTo>
                    <a:pt x="116725" y="306362"/>
                  </a:lnTo>
                  <a:lnTo>
                    <a:pt x="164160" y="251079"/>
                  </a:lnTo>
                  <a:lnTo>
                    <a:pt x="218084" y="202158"/>
                  </a:lnTo>
                  <a:lnTo>
                    <a:pt x="277876" y="160235"/>
                  </a:lnTo>
                  <a:lnTo>
                    <a:pt x="249478" y="0"/>
                  </a:lnTo>
                  <a:lnTo>
                    <a:pt x="409740" y="100837"/>
                  </a:lnTo>
                  <a:lnTo>
                    <a:pt x="450773" y="89890"/>
                  </a:lnTo>
                  <a:lnTo>
                    <a:pt x="492925" y="81915"/>
                  </a:lnTo>
                  <a:lnTo>
                    <a:pt x="536105" y="77050"/>
                  </a:lnTo>
                  <a:lnTo>
                    <a:pt x="580174" y="75399"/>
                  </a:lnTo>
                  <a:lnTo>
                    <a:pt x="652957" y="79908"/>
                  </a:lnTo>
                  <a:lnTo>
                    <a:pt x="723036" y="93103"/>
                  </a:lnTo>
                  <a:lnTo>
                    <a:pt x="789863" y="114427"/>
                  </a:lnTo>
                  <a:lnTo>
                    <a:pt x="852919" y="143319"/>
                  </a:lnTo>
                  <a:lnTo>
                    <a:pt x="911644" y="179273"/>
                  </a:lnTo>
                  <a:lnTo>
                    <a:pt x="965492" y="221716"/>
                  </a:lnTo>
                  <a:lnTo>
                    <a:pt x="1013929" y="270116"/>
                  </a:lnTo>
                  <a:lnTo>
                    <a:pt x="1056398" y="323926"/>
                  </a:lnTo>
                  <a:lnTo>
                    <a:pt x="1092377" y="382612"/>
                  </a:lnTo>
                  <a:lnTo>
                    <a:pt x="1121295" y="445617"/>
                  </a:lnTo>
                  <a:lnTo>
                    <a:pt x="1142631" y="512406"/>
                  </a:lnTo>
                  <a:lnTo>
                    <a:pt x="1155827" y="582434"/>
                  </a:lnTo>
                  <a:lnTo>
                    <a:pt x="1160348" y="655154"/>
                  </a:lnTo>
                  <a:lnTo>
                    <a:pt x="1155827" y="727887"/>
                  </a:lnTo>
                  <a:lnTo>
                    <a:pt x="1142631" y="797915"/>
                  </a:lnTo>
                  <a:lnTo>
                    <a:pt x="1121295" y="864704"/>
                  </a:lnTo>
                  <a:lnTo>
                    <a:pt x="1092377" y="927709"/>
                  </a:lnTo>
                  <a:lnTo>
                    <a:pt x="1056398" y="986396"/>
                  </a:lnTo>
                  <a:lnTo>
                    <a:pt x="1013929" y="1040206"/>
                  </a:lnTo>
                  <a:lnTo>
                    <a:pt x="965492" y="1088605"/>
                  </a:lnTo>
                  <a:lnTo>
                    <a:pt x="911644" y="1131049"/>
                  </a:lnTo>
                  <a:lnTo>
                    <a:pt x="852919" y="1167003"/>
                  </a:lnTo>
                  <a:lnTo>
                    <a:pt x="789863" y="1195908"/>
                  </a:lnTo>
                  <a:lnTo>
                    <a:pt x="723036" y="1217218"/>
                  </a:lnTo>
                  <a:lnTo>
                    <a:pt x="652957" y="1230414"/>
                  </a:lnTo>
                  <a:lnTo>
                    <a:pt x="580174" y="1234922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14044" y="2825686"/>
              <a:ext cx="1160780" cy="1329690"/>
            </a:xfrm>
            <a:custGeom>
              <a:avLst/>
              <a:gdLst/>
              <a:ahLst/>
              <a:cxnLst/>
              <a:rect l="l" t="t" r="r" b="b"/>
              <a:pathLst>
                <a:path w="1160779" h="1329689">
                  <a:moveTo>
                    <a:pt x="580174" y="1329080"/>
                  </a:moveTo>
                  <a:lnTo>
                    <a:pt x="507403" y="1324559"/>
                  </a:lnTo>
                  <a:lnTo>
                    <a:pt x="437324" y="1311376"/>
                  </a:lnTo>
                  <a:lnTo>
                    <a:pt x="370484" y="1290053"/>
                  </a:lnTo>
                  <a:lnTo>
                    <a:pt x="307441" y="1261148"/>
                  </a:lnTo>
                  <a:lnTo>
                    <a:pt x="248716" y="1225207"/>
                  </a:lnTo>
                  <a:lnTo>
                    <a:pt x="194856" y="1182763"/>
                  </a:lnTo>
                  <a:lnTo>
                    <a:pt x="146430" y="1134351"/>
                  </a:lnTo>
                  <a:lnTo>
                    <a:pt x="103949" y="1080541"/>
                  </a:lnTo>
                  <a:lnTo>
                    <a:pt x="67983" y="1021867"/>
                  </a:lnTo>
                  <a:lnTo>
                    <a:pt x="39052" y="958862"/>
                  </a:lnTo>
                  <a:lnTo>
                    <a:pt x="17716" y="892060"/>
                  </a:lnTo>
                  <a:lnTo>
                    <a:pt x="4521" y="822032"/>
                  </a:lnTo>
                  <a:lnTo>
                    <a:pt x="0" y="749312"/>
                  </a:lnTo>
                  <a:lnTo>
                    <a:pt x="5105" y="672071"/>
                  </a:lnTo>
                  <a:lnTo>
                    <a:pt x="19989" y="597915"/>
                  </a:lnTo>
                  <a:lnTo>
                    <a:pt x="43980" y="527507"/>
                  </a:lnTo>
                  <a:lnTo>
                    <a:pt x="76441" y="461479"/>
                  </a:lnTo>
                  <a:lnTo>
                    <a:pt x="116725" y="400507"/>
                  </a:lnTo>
                  <a:lnTo>
                    <a:pt x="164160" y="345236"/>
                  </a:lnTo>
                  <a:lnTo>
                    <a:pt x="218097" y="296316"/>
                  </a:lnTo>
                  <a:lnTo>
                    <a:pt x="277875" y="254393"/>
                  </a:lnTo>
                  <a:lnTo>
                    <a:pt x="354850" y="0"/>
                  </a:lnTo>
                  <a:lnTo>
                    <a:pt x="409740" y="194995"/>
                  </a:lnTo>
                  <a:lnTo>
                    <a:pt x="450773" y="184048"/>
                  </a:lnTo>
                  <a:lnTo>
                    <a:pt x="492925" y="176072"/>
                  </a:lnTo>
                  <a:lnTo>
                    <a:pt x="536105" y="171195"/>
                  </a:lnTo>
                  <a:lnTo>
                    <a:pt x="580174" y="169544"/>
                  </a:lnTo>
                  <a:lnTo>
                    <a:pt x="652957" y="174066"/>
                  </a:lnTo>
                  <a:lnTo>
                    <a:pt x="723036" y="187261"/>
                  </a:lnTo>
                  <a:lnTo>
                    <a:pt x="789863" y="208572"/>
                  </a:lnTo>
                  <a:lnTo>
                    <a:pt x="852919" y="237477"/>
                  </a:lnTo>
                  <a:lnTo>
                    <a:pt x="911644" y="273418"/>
                  </a:lnTo>
                  <a:lnTo>
                    <a:pt x="965492" y="315874"/>
                  </a:lnTo>
                  <a:lnTo>
                    <a:pt x="1013929" y="364274"/>
                  </a:lnTo>
                  <a:lnTo>
                    <a:pt x="1056398" y="418083"/>
                  </a:lnTo>
                  <a:lnTo>
                    <a:pt x="1092377" y="476758"/>
                  </a:lnTo>
                  <a:lnTo>
                    <a:pt x="1121295" y="539775"/>
                  </a:lnTo>
                  <a:lnTo>
                    <a:pt x="1142631" y="606564"/>
                  </a:lnTo>
                  <a:lnTo>
                    <a:pt x="1155827" y="676592"/>
                  </a:lnTo>
                  <a:lnTo>
                    <a:pt x="1160348" y="749312"/>
                  </a:lnTo>
                  <a:lnTo>
                    <a:pt x="1155827" y="822032"/>
                  </a:lnTo>
                  <a:lnTo>
                    <a:pt x="1142631" y="892060"/>
                  </a:lnTo>
                  <a:lnTo>
                    <a:pt x="1121295" y="958862"/>
                  </a:lnTo>
                  <a:lnTo>
                    <a:pt x="1092377" y="1021867"/>
                  </a:lnTo>
                  <a:lnTo>
                    <a:pt x="1056398" y="1080541"/>
                  </a:lnTo>
                  <a:lnTo>
                    <a:pt x="1013929" y="1134351"/>
                  </a:lnTo>
                  <a:lnTo>
                    <a:pt x="965492" y="1182763"/>
                  </a:lnTo>
                  <a:lnTo>
                    <a:pt x="911644" y="1225207"/>
                  </a:lnTo>
                  <a:lnTo>
                    <a:pt x="852919" y="1261148"/>
                  </a:lnTo>
                  <a:lnTo>
                    <a:pt x="789863" y="1290053"/>
                  </a:lnTo>
                  <a:lnTo>
                    <a:pt x="723036" y="1311376"/>
                  </a:lnTo>
                  <a:lnTo>
                    <a:pt x="652957" y="1324559"/>
                  </a:lnTo>
                  <a:lnTo>
                    <a:pt x="580174" y="1329080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41556" y="2248280"/>
              <a:ext cx="1160780" cy="1408430"/>
            </a:xfrm>
            <a:custGeom>
              <a:avLst/>
              <a:gdLst/>
              <a:ahLst/>
              <a:cxnLst/>
              <a:rect l="l" t="t" r="r" b="b"/>
              <a:pathLst>
                <a:path w="1160779" h="1408429">
                  <a:moveTo>
                    <a:pt x="580174" y="1408353"/>
                  </a:moveTo>
                  <a:lnTo>
                    <a:pt x="507390" y="1403845"/>
                  </a:lnTo>
                  <a:lnTo>
                    <a:pt x="437311" y="1390649"/>
                  </a:lnTo>
                  <a:lnTo>
                    <a:pt x="370484" y="1369326"/>
                  </a:lnTo>
                  <a:lnTo>
                    <a:pt x="307428" y="1340434"/>
                  </a:lnTo>
                  <a:lnTo>
                    <a:pt x="248704" y="1304480"/>
                  </a:lnTo>
                  <a:lnTo>
                    <a:pt x="194856" y="1262037"/>
                  </a:lnTo>
                  <a:lnTo>
                    <a:pt x="146418" y="1213637"/>
                  </a:lnTo>
                  <a:lnTo>
                    <a:pt x="103949" y="1159827"/>
                  </a:lnTo>
                  <a:lnTo>
                    <a:pt x="67970" y="1101140"/>
                  </a:lnTo>
                  <a:lnTo>
                    <a:pt x="39052" y="1038136"/>
                  </a:lnTo>
                  <a:lnTo>
                    <a:pt x="17716" y="971346"/>
                  </a:lnTo>
                  <a:lnTo>
                    <a:pt x="4521" y="901319"/>
                  </a:lnTo>
                  <a:lnTo>
                    <a:pt x="0" y="828598"/>
                  </a:lnTo>
                  <a:lnTo>
                    <a:pt x="5105" y="751357"/>
                  </a:lnTo>
                  <a:lnTo>
                    <a:pt x="19977" y="677202"/>
                  </a:lnTo>
                  <a:lnTo>
                    <a:pt x="43980" y="606780"/>
                  </a:lnTo>
                  <a:lnTo>
                    <a:pt x="76441" y="540766"/>
                  </a:lnTo>
                  <a:lnTo>
                    <a:pt x="116712" y="479793"/>
                  </a:lnTo>
                  <a:lnTo>
                    <a:pt x="164147" y="424510"/>
                  </a:lnTo>
                  <a:lnTo>
                    <a:pt x="218084" y="375589"/>
                  </a:lnTo>
                  <a:lnTo>
                    <a:pt x="277875" y="333679"/>
                  </a:lnTo>
                  <a:lnTo>
                    <a:pt x="384606" y="0"/>
                  </a:lnTo>
                  <a:lnTo>
                    <a:pt x="409740" y="274269"/>
                  </a:lnTo>
                  <a:lnTo>
                    <a:pt x="450761" y="263321"/>
                  </a:lnTo>
                  <a:lnTo>
                    <a:pt x="492925" y="255346"/>
                  </a:lnTo>
                  <a:lnTo>
                    <a:pt x="536092" y="250482"/>
                  </a:lnTo>
                  <a:lnTo>
                    <a:pt x="580174" y="248831"/>
                  </a:lnTo>
                  <a:lnTo>
                    <a:pt x="652945" y="253352"/>
                  </a:lnTo>
                  <a:lnTo>
                    <a:pt x="723023" y="266534"/>
                  </a:lnTo>
                  <a:lnTo>
                    <a:pt x="789863" y="287858"/>
                  </a:lnTo>
                  <a:lnTo>
                    <a:pt x="852906" y="316763"/>
                  </a:lnTo>
                  <a:lnTo>
                    <a:pt x="911631" y="352704"/>
                  </a:lnTo>
                  <a:lnTo>
                    <a:pt x="965479" y="395147"/>
                  </a:lnTo>
                  <a:lnTo>
                    <a:pt x="1013917" y="443547"/>
                  </a:lnTo>
                  <a:lnTo>
                    <a:pt x="1056398" y="497357"/>
                  </a:lnTo>
                  <a:lnTo>
                    <a:pt x="1092365" y="556044"/>
                  </a:lnTo>
                  <a:lnTo>
                    <a:pt x="1121282" y="619048"/>
                  </a:lnTo>
                  <a:lnTo>
                    <a:pt x="1142618" y="685838"/>
                  </a:lnTo>
                  <a:lnTo>
                    <a:pt x="1155814" y="755865"/>
                  </a:lnTo>
                  <a:lnTo>
                    <a:pt x="1160335" y="828598"/>
                  </a:lnTo>
                  <a:lnTo>
                    <a:pt x="1155814" y="901319"/>
                  </a:lnTo>
                  <a:lnTo>
                    <a:pt x="1142618" y="971346"/>
                  </a:lnTo>
                  <a:lnTo>
                    <a:pt x="1121282" y="1038136"/>
                  </a:lnTo>
                  <a:lnTo>
                    <a:pt x="1092365" y="1101140"/>
                  </a:lnTo>
                  <a:lnTo>
                    <a:pt x="1056398" y="1159827"/>
                  </a:lnTo>
                  <a:lnTo>
                    <a:pt x="1013917" y="1213637"/>
                  </a:lnTo>
                  <a:lnTo>
                    <a:pt x="965479" y="1262037"/>
                  </a:lnTo>
                  <a:lnTo>
                    <a:pt x="911631" y="1304480"/>
                  </a:lnTo>
                  <a:lnTo>
                    <a:pt x="852906" y="1340434"/>
                  </a:lnTo>
                  <a:lnTo>
                    <a:pt x="789863" y="1369326"/>
                  </a:lnTo>
                  <a:lnTo>
                    <a:pt x="723023" y="1390649"/>
                  </a:lnTo>
                  <a:lnTo>
                    <a:pt x="652945" y="1403845"/>
                  </a:lnTo>
                  <a:lnTo>
                    <a:pt x="580174" y="1408353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51344" y="3050298"/>
            <a:ext cx="635000" cy="68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3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8x4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73800"/>
              </a:lnSpc>
              <a:spcBef>
                <a:spcPts val="17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Head-on  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st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ai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rc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se  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branding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79513" y="3251289"/>
            <a:ext cx="643255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3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8x4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3800"/>
              </a:lnSpc>
              <a:spcBef>
                <a:spcPts val="17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anda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rd  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06224" y="2753156"/>
            <a:ext cx="634365" cy="5530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3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5x5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3800"/>
              </a:lnSpc>
              <a:spcBef>
                <a:spcPts val="17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Pillar  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0326" y="581113"/>
            <a:ext cx="3035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Escalator branding</a:t>
            </a:r>
            <a:r>
              <a:rPr sz="1800" spc="-40" dirty="0">
                <a:solidFill>
                  <a:srgbClr val="00993C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993C"/>
                </a:solidFill>
                <a:latin typeface="Arial"/>
                <a:cs typeface="Arial"/>
              </a:rPr>
              <a:t>innovation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8207" y="936637"/>
            <a:ext cx="854710" cy="12700"/>
            <a:chOff x="798207" y="936637"/>
            <a:chExt cx="854710" cy="12700"/>
          </a:xfrm>
        </p:grpSpPr>
        <p:sp>
          <p:nvSpPr>
            <p:cNvPr id="5" name="object 5"/>
            <p:cNvSpPr/>
            <p:nvPr/>
          </p:nvSpPr>
          <p:spPr>
            <a:xfrm>
              <a:off x="798207" y="936637"/>
              <a:ext cx="493395" cy="12700"/>
            </a:xfrm>
            <a:custGeom>
              <a:avLst/>
              <a:gdLst/>
              <a:ahLst/>
              <a:cxnLst/>
              <a:rect l="l" t="t" r="r" b="b"/>
              <a:pathLst>
                <a:path w="493394" h="12700">
                  <a:moveTo>
                    <a:pt x="493039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93039" y="0"/>
                  </a:lnTo>
                  <a:lnTo>
                    <a:pt x="493039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7975" y="936637"/>
              <a:ext cx="227329" cy="12700"/>
            </a:xfrm>
            <a:custGeom>
              <a:avLst/>
              <a:gdLst/>
              <a:ahLst/>
              <a:cxnLst/>
              <a:rect l="l" t="t" r="r" b="b"/>
              <a:pathLst>
                <a:path w="227330" h="12700">
                  <a:moveTo>
                    <a:pt x="226758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6758" y="0"/>
                  </a:lnTo>
                  <a:lnTo>
                    <a:pt x="226758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3227" y="936637"/>
              <a:ext cx="59690" cy="12700"/>
            </a:xfrm>
            <a:custGeom>
              <a:avLst/>
              <a:gdLst/>
              <a:ahLst/>
              <a:cxnLst/>
              <a:rect l="l" t="t" r="r" b="b"/>
              <a:pathLst>
                <a:path w="59689" h="12700">
                  <a:moveTo>
                    <a:pt x="59524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9524" y="0"/>
                  </a:lnTo>
                  <a:lnTo>
                    <a:pt x="59524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95527" y="1033272"/>
            <a:ext cx="7550150" cy="3255645"/>
            <a:chOff x="795527" y="1033272"/>
            <a:chExt cx="7550150" cy="3255645"/>
          </a:xfrm>
        </p:grpSpPr>
        <p:sp>
          <p:nvSpPr>
            <p:cNvPr id="9" name="object 9"/>
            <p:cNvSpPr/>
            <p:nvPr/>
          </p:nvSpPr>
          <p:spPr>
            <a:xfrm>
              <a:off x="795527" y="1033272"/>
              <a:ext cx="7549896" cy="32552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48039" y="2076322"/>
              <a:ext cx="5081270" cy="1263015"/>
            </a:xfrm>
            <a:custGeom>
              <a:avLst/>
              <a:gdLst/>
              <a:ahLst/>
              <a:cxnLst/>
              <a:rect l="l" t="t" r="r" b="b"/>
              <a:pathLst>
                <a:path w="5081270" h="1263014">
                  <a:moveTo>
                    <a:pt x="1194422" y="559219"/>
                  </a:moveTo>
                  <a:lnTo>
                    <a:pt x="1187894" y="490207"/>
                  </a:lnTo>
                  <a:lnTo>
                    <a:pt x="1172921" y="421716"/>
                  </a:lnTo>
                  <a:lnTo>
                    <a:pt x="1149261" y="354495"/>
                  </a:lnTo>
                  <a:lnTo>
                    <a:pt x="1116723" y="289280"/>
                  </a:lnTo>
                  <a:lnTo>
                    <a:pt x="1076388" y="228587"/>
                  </a:lnTo>
                  <a:lnTo>
                    <a:pt x="1029868" y="174574"/>
                  </a:lnTo>
                  <a:lnTo>
                    <a:pt x="977938" y="127419"/>
                  </a:lnTo>
                  <a:lnTo>
                    <a:pt x="921359" y="87337"/>
                  </a:lnTo>
                  <a:lnTo>
                    <a:pt x="860818" y="54546"/>
                  </a:lnTo>
                  <a:lnTo>
                    <a:pt x="797090" y="29210"/>
                  </a:lnTo>
                  <a:lnTo>
                    <a:pt x="730897" y="11544"/>
                  </a:lnTo>
                  <a:lnTo>
                    <a:pt x="663028" y="1739"/>
                  </a:lnTo>
                  <a:lnTo>
                    <a:pt x="594182" y="0"/>
                  </a:lnTo>
                  <a:lnTo>
                    <a:pt x="525106" y="6515"/>
                  </a:lnTo>
                  <a:lnTo>
                    <a:pt x="456590" y="21501"/>
                  </a:lnTo>
                  <a:lnTo>
                    <a:pt x="389305" y="45148"/>
                  </a:lnTo>
                  <a:lnTo>
                    <a:pt x="324053" y="77647"/>
                  </a:lnTo>
                  <a:lnTo>
                    <a:pt x="251790" y="126949"/>
                  </a:lnTo>
                  <a:lnTo>
                    <a:pt x="189255" y="184924"/>
                  </a:lnTo>
                  <a:lnTo>
                    <a:pt x="0" y="177800"/>
                  </a:lnTo>
                  <a:lnTo>
                    <a:pt x="104876" y="302323"/>
                  </a:lnTo>
                  <a:lnTo>
                    <a:pt x="74104" y="368528"/>
                  </a:lnTo>
                  <a:lnTo>
                    <a:pt x="51930" y="437857"/>
                  </a:lnTo>
                  <a:lnTo>
                    <a:pt x="38569" y="509435"/>
                  </a:lnTo>
                  <a:lnTo>
                    <a:pt x="34239" y="582371"/>
                  </a:lnTo>
                  <a:lnTo>
                    <a:pt x="39217" y="655751"/>
                  </a:lnTo>
                  <a:lnTo>
                    <a:pt x="53721" y="728713"/>
                  </a:lnTo>
                  <a:lnTo>
                    <a:pt x="77990" y="800341"/>
                  </a:lnTo>
                  <a:lnTo>
                    <a:pt x="112268" y="869772"/>
                  </a:lnTo>
                  <a:lnTo>
                    <a:pt x="152615" y="930465"/>
                  </a:lnTo>
                  <a:lnTo>
                    <a:pt x="199123" y="984478"/>
                  </a:lnTo>
                  <a:lnTo>
                    <a:pt x="251053" y="1031633"/>
                  </a:lnTo>
                  <a:lnTo>
                    <a:pt x="307644" y="1071714"/>
                  </a:lnTo>
                  <a:lnTo>
                    <a:pt x="368185" y="1104519"/>
                  </a:lnTo>
                  <a:lnTo>
                    <a:pt x="431914" y="1129842"/>
                  </a:lnTo>
                  <a:lnTo>
                    <a:pt x="498094" y="1147508"/>
                  </a:lnTo>
                  <a:lnTo>
                    <a:pt x="565975" y="1157312"/>
                  </a:lnTo>
                  <a:lnTo>
                    <a:pt x="634822" y="1159040"/>
                  </a:lnTo>
                  <a:lnTo>
                    <a:pt x="703884" y="1152525"/>
                  </a:lnTo>
                  <a:lnTo>
                    <a:pt x="772401" y="1137551"/>
                  </a:lnTo>
                  <a:lnTo>
                    <a:pt x="839698" y="1113904"/>
                  </a:lnTo>
                  <a:lnTo>
                    <a:pt x="904951" y="1081405"/>
                  </a:lnTo>
                  <a:lnTo>
                    <a:pt x="965682" y="1041082"/>
                  </a:lnTo>
                  <a:lnTo>
                    <a:pt x="1019733" y="994613"/>
                  </a:lnTo>
                  <a:lnTo>
                    <a:pt x="1066927" y="942721"/>
                  </a:lnTo>
                  <a:lnTo>
                    <a:pt x="1107033" y="886142"/>
                  </a:lnTo>
                  <a:lnTo>
                    <a:pt x="1139850" y="825652"/>
                  </a:lnTo>
                  <a:lnTo>
                    <a:pt x="1165199" y="761974"/>
                  </a:lnTo>
                  <a:lnTo>
                    <a:pt x="1182878" y="695845"/>
                  </a:lnTo>
                  <a:lnTo>
                    <a:pt x="1192695" y="628015"/>
                  </a:lnTo>
                  <a:lnTo>
                    <a:pt x="1194422" y="559219"/>
                  </a:lnTo>
                  <a:close/>
                </a:path>
                <a:path w="5081270" h="1263014">
                  <a:moveTo>
                    <a:pt x="5081244" y="671906"/>
                  </a:moveTo>
                  <a:lnTo>
                    <a:pt x="5075910" y="603681"/>
                  </a:lnTo>
                  <a:lnTo>
                    <a:pt x="5062575" y="536448"/>
                  </a:lnTo>
                  <a:lnTo>
                    <a:pt x="5041328" y="470979"/>
                  </a:lnTo>
                  <a:lnTo>
                    <a:pt x="5012220" y="408063"/>
                  </a:lnTo>
                  <a:lnTo>
                    <a:pt x="4975288" y="348462"/>
                  </a:lnTo>
                  <a:lnTo>
                    <a:pt x="4930597" y="292925"/>
                  </a:lnTo>
                  <a:lnTo>
                    <a:pt x="4878209" y="242227"/>
                  </a:lnTo>
                  <a:lnTo>
                    <a:pt x="4819980" y="198399"/>
                  </a:lnTo>
                  <a:lnTo>
                    <a:pt x="4758131" y="162902"/>
                  </a:lnTo>
                  <a:lnTo>
                    <a:pt x="4693475" y="135712"/>
                  </a:lnTo>
                  <a:lnTo>
                    <a:pt x="4626749" y="116713"/>
                  </a:lnTo>
                  <a:lnTo>
                    <a:pt x="4558754" y="105892"/>
                  </a:lnTo>
                  <a:lnTo>
                    <a:pt x="4490199" y="103174"/>
                  </a:lnTo>
                  <a:lnTo>
                    <a:pt x="4421937" y="108508"/>
                  </a:lnTo>
                  <a:lnTo>
                    <a:pt x="4354652" y="121831"/>
                  </a:lnTo>
                  <a:lnTo>
                    <a:pt x="4289133" y="143065"/>
                  </a:lnTo>
                  <a:lnTo>
                    <a:pt x="4226179" y="172173"/>
                  </a:lnTo>
                  <a:lnTo>
                    <a:pt x="4166539" y="209080"/>
                  </a:lnTo>
                  <a:lnTo>
                    <a:pt x="4110964" y="253746"/>
                  </a:lnTo>
                  <a:lnTo>
                    <a:pt x="4060215" y="306070"/>
                  </a:lnTo>
                  <a:lnTo>
                    <a:pt x="4008463" y="376567"/>
                  </a:lnTo>
                  <a:lnTo>
                    <a:pt x="3968788" y="452043"/>
                  </a:lnTo>
                  <a:lnTo>
                    <a:pt x="3787965" y="508215"/>
                  </a:lnTo>
                  <a:lnTo>
                    <a:pt x="3928275" y="590791"/>
                  </a:lnTo>
                  <a:lnTo>
                    <a:pt x="3921315" y="663435"/>
                  </a:lnTo>
                  <a:lnTo>
                    <a:pt x="3923461" y="736206"/>
                  </a:lnTo>
                  <a:lnTo>
                    <a:pt x="3934688" y="808151"/>
                  </a:lnTo>
                  <a:lnTo>
                    <a:pt x="3954881" y="878382"/>
                  </a:lnTo>
                  <a:lnTo>
                    <a:pt x="3983977" y="945921"/>
                  </a:lnTo>
                  <a:lnTo>
                    <a:pt x="4021937" y="1009904"/>
                  </a:lnTo>
                  <a:lnTo>
                    <a:pt x="4068673" y="1069416"/>
                  </a:lnTo>
                  <a:lnTo>
                    <a:pt x="4124109" y="1123480"/>
                  </a:lnTo>
                  <a:lnTo>
                    <a:pt x="4182364" y="1167307"/>
                  </a:lnTo>
                  <a:lnTo>
                    <a:pt x="4244187" y="1202804"/>
                  </a:lnTo>
                  <a:lnTo>
                    <a:pt x="4308856" y="1229995"/>
                  </a:lnTo>
                  <a:lnTo>
                    <a:pt x="4375582" y="1248981"/>
                  </a:lnTo>
                  <a:lnTo>
                    <a:pt x="4443590" y="1259814"/>
                  </a:lnTo>
                  <a:lnTo>
                    <a:pt x="4512119" y="1262519"/>
                  </a:lnTo>
                  <a:lnTo>
                    <a:pt x="4580407" y="1257198"/>
                  </a:lnTo>
                  <a:lnTo>
                    <a:pt x="4647692" y="1243876"/>
                  </a:lnTo>
                  <a:lnTo>
                    <a:pt x="4713186" y="1222654"/>
                  </a:lnTo>
                  <a:lnTo>
                    <a:pt x="4776140" y="1193533"/>
                  </a:lnTo>
                  <a:lnTo>
                    <a:pt x="4835804" y="1156627"/>
                  </a:lnTo>
                  <a:lnTo>
                    <a:pt x="4891379" y="1111986"/>
                  </a:lnTo>
                  <a:lnTo>
                    <a:pt x="4942103" y="1059637"/>
                  </a:lnTo>
                  <a:lnTo>
                    <a:pt x="4985969" y="1001420"/>
                  </a:lnTo>
                  <a:lnTo>
                    <a:pt x="5021478" y="939647"/>
                  </a:lnTo>
                  <a:lnTo>
                    <a:pt x="5048707" y="875030"/>
                  </a:lnTo>
                  <a:lnTo>
                    <a:pt x="5067693" y="808355"/>
                  </a:lnTo>
                  <a:lnTo>
                    <a:pt x="5078527" y="740397"/>
                  </a:lnTo>
                  <a:lnTo>
                    <a:pt x="5081244" y="671906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85745" y="2305685"/>
            <a:ext cx="634365" cy="68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3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5x10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3800"/>
              </a:lnSpc>
              <a:spcBef>
                <a:spcPts val="17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Vertical  Station  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28218" y="2583980"/>
            <a:ext cx="659765" cy="34353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ct val="73800"/>
              </a:lnSpc>
              <a:spcBef>
                <a:spcPts val="47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E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sc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alo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  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Branding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B35FE79-EC29-D1AE-66D4-FF584F1A3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476750"/>
            <a:ext cx="2011854" cy="53649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2674" y="2761907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09" h="2374900">
                <a:moveTo>
                  <a:pt x="1265237" y="2374595"/>
                </a:moveTo>
                <a:lnTo>
                  <a:pt x="0" y="2374595"/>
                </a:lnTo>
                <a:lnTo>
                  <a:pt x="1181" y="2299195"/>
                </a:lnTo>
                <a:lnTo>
                  <a:pt x="4673" y="2224392"/>
                </a:lnTo>
                <a:lnTo>
                  <a:pt x="10452" y="2150592"/>
                </a:lnTo>
                <a:lnTo>
                  <a:pt x="18529" y="2076703"/>
                </a:lnTo>
                <a:lnTo>
                  <a:pt x="28803" y="2003882"/>
                </a:lnTo>
                <a:lnTo>
                  <a:pt x="41275" y="1931784"/>
                </a:lnTo>
                <a:lnTo>
                  <a:pt x="55892" y="1860435"/>
                </a:lnTo>
                <a:lnTo>
                  <a:pt x="72631" y="1789887"/>
                </a:lnTo>
                <a:lnTo>
                  <a:pt x="91465" y="1720164"/>
                </a:lnTo>
                <a:lnTo>
                  <a:pt x="112331" y="1651317"/>
                </a:lnTo>
                <a:lnTo>
                  <a:pt x="135216" y="1583359"/>
                </a:lnTo>
                <a:lnTo>
                  <a:pt x="160096" y="1516329"/>
                </a:lnTo>
                <a:lnTo>
                  <a:pt x="186905" y="1450276"/>
                </a:lnTo>
                <a:lnTo>
                  <a:pt x="215620" y="1385227"/>
                </a:lnTo>
                <a:lnTo>
                  <a:pt x="246227" y="1321219"/>
                </a:lnTo>
                <a:lnTo>
                  <a:pt x="278663" y="1258277"/>
                </a:lnTo>
                <a:lnTo>
                  <a:pt x="312902" y="1196441"/>
                </a:lnTo>
                <a:lnTo>
                  <a:pt x="348919" y="1135748"/>
                </a:lnTo>
                <a:lnTo>
                  <a:pt x="386676" y="1076236"/>
                </a:lnTo>
                <a:lnTo>
                  <a:pt x="426123" y="1017930"/>
                </a:lnTo>
                <a:lnTo>
                  <a:pt x="467245" y="960869"/>
                </a:lnTo>
                <a:lnTo>
                  <a:pt x="509993" y="905090"/>
                </a:lnTo>
                <a:lnTo>
                  <a:pt x="554342" y="850633"/>
                </a:lnTo>
                <a:lnTo>
                  <a:pt x="600252" y="797521"/>
                </a:lnTo>
                <a:lnTo>
                  <a:pt x="647687" y="745807"/>
                </a:lnTo>
                <a:lnTo>
                  <a:pt x="696607" y="695502"/>
                </a:lnTo>
                <a:lnTo>
                  <a:pt x="747001" y="646645"/>
                </a:lnTo>
                <a:lnTo>
                  <a:pt x="798804" y="599287"/>
                </a:lnTo>
                <a:lnTo>
                  <a:pt x="852004" y="553453"/>
                </a:lnTo>
                <a:lnTo>
                  <a:pt x="906551" y="509181"/>
                </a:lnTo>
                <a:lnTo>
                  <a:pt x="962418" y="466496"/>
                </a:lnTo>
                <a:lnTo>
                  <a:pt x="1019568" y="425450"/>
                </a:lnTo>
                <a:lnTo>
                  <a:pt x="1077963" y="386054"/>
                </a:lnTo>
                <a:lnTo>
                  <a:pt x="1137577" y="348373"/>
                </a:lnTo>
                <a:lnTo>
                  <a:pt x="1198372" y="312407"/>
                </a:lnTo>
                <a:lnTo>
                  <a:pt x="1260297" y="278218"/>
                </a:lnTo>
                <a:lnTo>
                  <a:pt x="1323339" y="245833"/>
                </a:lnTo>
                <a:lnTo>
                  <a:pt x="1387462" y="215290"/>
                </a:lnTo>
                <a:lnTo>
                  <a:pt x="1452613" y="186613"/>
                </a:lnTo>
                <a:lnTo>
                  <a:pt x="1518780" y="159842"/>
                </a:lnTo>
                <a:lnTo>
                  <a:pt x="1585912" y="135013"/>
                </a:lnTo>
                <a:lnTo>
                  <a:pt x="1653984" y="112166"/>
                </a:lnTo>
                <a:lnTo>
                  <a:pt x="1722945" y="91325"/>
                </a:lnTo>
                <a:lnTo>
                  <a:pt x="1792782" y="72529"/>
                </a:lnTo>
                <a:lnTo>
                  <a:pt x="1863445" y="55816"/>
                </a:lnTo>
                <a:lnTo>
                  <a:pt x="1934908" y="41211"/>
                </a:lnTo>
                <a:lnTo>
                  <a:pt x="2007120" y="28765"/>
                </a:lnTo>
                <a:lnTo>
                  <a:pt x="2080069" y="18503"/>
                </a:lnTo>
                <a:lnTo>
                  <a:pt x="2153704" y="10464"/>
                </a:lnTo>
                <a:lnTo>
                  <a:pt x="2227999" y="4673"/>
                </a:lnTo>
                <a:lnTo>
                  <a:pt x="2302916" y="1181"/>
                </a:lnTo>
                <a:lnTo>
                  <a:pt x="2378392" y="0"/>
                </a:lnTo>
                <a:lnTo>
                  <a:pt x="2378392" y="1263167"/>
                </a:lnTo>
                <a:lnTo>
                  <a:pt x="2302192" y="1265732"/>
                </a:lnTo>
                <a:lnTo>
                  <a:pt x="2227364" y="1273314"/>
                </a:lnTo>
                <a:lnTo>
                  <a:pt x="2154059" y="1285748"/>
                </a:lnTo>
                <a:lnTo>
                  <a:pt x="2082482" y="1302867"/>
                </a:lnTo>
                <a:lnTo>
                  <a:pt x="2012772" y="1324508"/>
                </a:lnTo>
                <a:lnTo>
                  <a:pt x="1945106" y="1350505"/>
                </a:lnTo>
                <a:lnTo>
                  <a:pt x="1879650" y="1380693"/>
                </a:lnTo>
                <a:lnTo>
                  <a:pt x="1816557" y="1414906"/>
                </a:lnTo>
                <a:lnTo>
                  <a:pt x="1756016" y="1452981"/>
                </a:lnTo>
                <a:lnTo>
                  <a:pt x="1698167" y="1494751"/>
                </a:lnTo>
                <a:lnTo>
                  <a:pt x="1643202" y="1540040"/>
                </a:lnTo>
                <a:lnTo>
                  <a:pt x="1591271" y="1588693"/>
                </a:lnTo>
                <a:lnTo>
                  <a:pt x="1542529" y="1640547"/>
                </a:lnTo>
                <a:lnTo>
                  <a:pt x="1497164" y="1695437"/>
                </a:lnTo>
                <a:lnTo>
                  <a:pt x="1455343" y="1753184"/>
                </a:lnTo>
                <a:lnTo>
                  <a:pt x="1417205" y="1813636"/>
                </a:lnTo>
                <a:lnTo>
                  <a:pt x="1382941" y="1876615"/>
                </a:lnTo>
                <a:lnTo>
                  <a:pt x="1352702" y="1941969"/>
                </a:lnTo>
                <a:lnTo>
                  <a:pt x="1326667" y="2009520"/>
                </a:lnTo>
                <a:lnTo>
                  <a:pt x="1304988" y="2079116"/>
                </a:lnTo>
                <a:lnTo>
                  <a:pt x="1287843" y="2150592"/>
                </a:lnTo>
                <a:lnTo>
                  <a:pt x="1275397" y="2223757"/>
                </a:lnTo>
                <a:lnTo>
                  <a:pt x="1267802" y="2298471"/>
                </a:lnTo>
                <a:lnTo>
                  <a:pt x="1265237" y="2374595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6808" y="565658"/>
            <a:ext cx="4928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993C"/>
                </a:solidFill>
              </a:rPr>
              <a:t>5x10 vertical station specific branding</a:t>
            </a:r>
            <a:r>
              <a:rPr spc="5" dirty="0">
                <a:solidFill>
                  <a:srgbClr val="00993C"/>
                </a:solidFill>
              </a:rPr>
              <a:t> </a:t>
            </a:r>
            <a:r>
              <a:rPr spc="-5" dirty="0">
                <a:solidFill>
                  <a:srgbClr val="00993C"/>
                </a:solidFill>
              </a:rPr>
              <a:t>innovation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94714" y="910628"/>
            <a:ext cx="856615" cy="12700"/>
            <a:chOff x="894714" y="910628"/>
            <a:chExt cx="856615" cy="12700"/>
          </a:xfrm>
        </p:grpSpPr>
        <p:sp>
          <p:nvSpPr>
            <p:cNvPr id="6" name="object 6"/>
            <p:cNvSpPr/>
            <p:nvPr/>
          </p:nvSpPr>
          <p:spPr>
            <a:xfrm>
              <a:off x="894714" y="910628"/>
              <a:ext cx="494030" cy="12700"/>
            </a:xfrm>
            <a:custGeom>
              <a:avLst/>
              <a:gdLst/>
              <a:ahLst/>
              <a:cxnLst/>
              <a:rect l="l" t="t" r="r" b="b"/>
              <a:pathLst>
                <a:path w="494030" h="12700">
                  <a:moveTo>
                    <a:pt x="494004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494004" y="0"/>
                  </a:lnTo>
                  <a:lnTo>
                    <a:pt x="494004" y="12179"/>
                  </a:lnTo>
                  <a:close/>
                </a:path>
              </a:pathLst>
            </a:custGeom>
            <a:solidFill>
              <a:srgbClr val="DD2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25511" y="910628"/>
              <a:ext cx="227329" cy="12700"/>
            </a:xfrm>
            <a:custGeom>
              <a:avLst/>
              <a:gdLst/>
              <a:ahLst/>
              <a:cxnLst/>
              <a:rect l="l" t="t" r="r" b="b"/>
              <a:pathLst>
                <a:path w="227330" h="12700">
                  <a:moveTo>
                    <a:pt x="227202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227202" y="0"/>
                  </a:lnTo>
                  <a:lnTo>
                    <a:pt x="227202" y="12179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1297" y="910628"/>
              <a:ext cx="59690" cy="12700"/>
            </a:xfrm>
            <a:custGeom>
              <a:avLst/>
              <a:gdLst/>
              <a:ahLst/>
              <a:cxnLst/>
              <a:rect l="l" t="t" r="r" b="b"/>
              <a:pathLst>
                <a:path w="59689" h="12700">
                  <a:moveTo>
                    <a:pt x="59639" y="12179"/>
                  </a:moveTo>
                  <a:lnTo>
                    <a:pt x="0" y="12179"/>
                  </a:lnTo>
                  <a:lnTo>
                    <a:pt x="0" y="0"/>
                  </a:lnTo>
                  <a:lnTo>
                    <a:pt x="59639" y="0"/>
                  </a:lnTo>
                  <a:lnTo>
                    <a:pt x="59639" y="12179"/>
                  </a:lnTo>
                  <a:close/>
                </a:path>
              </a:pathLst>
            </a:custGeom>
            <a:solidFill>
              <a:srgbClr val="009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03732" y="981455"/>
            <a:ext cx="7343140" cy="3319779"/>
            <a:chOff x="903732" y="981455"/>
            <a:chExt cx="7343140" cy="3319779"/>
          </a:xfrm>
        </p:grpSpPr>
        <p:sp>
          <p:nvSpPr>
            <p:cNvPr id="10" name="object 10"/>
            <p:cNvSpPr/>
            <p:nvPr/>
          </p:nvSpPr>
          <p:spPr>
            <a:xfrm>
              <a:off x="903732" y="981455"/>
              <a:ext cx="7342632" cy="33192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23363" y="2318372"/>
              <a:ext cx="4725670" cy="1268730"/>
            </a:xfrm>
            <a:custGeom>
              <a:avLst/>
              <a:gdLst/>
              <a:ahLst/>
              <a:cxnLst/>
              <a:rect l="l" t="t" r="r" b="b"/>
              <a:pathLst>
                <a:path w="4725670" h="1268729">
                  <a:moveTo>
                    <a:pt x="1194422" y="668832"/>
                  </a:moveTo>
                  <a:lnTo>
                    <a:pt x="1187894" y="599833"/>
                  </a:lnTo>
                  <a:lnTo>
                    <a:pt x="1172895" y="531329"/>
                  </a:lnTo>
                  <a:lnTo>
                    <a:pt x="1149235" y="464121"/>
                  </a:lnTo>
                  <a:lnTo>
                    <a:pt x="1116723" y="398894"/>
                  </a:lnTo>
                  <a:lnTo>
                    <a:pt x="1076375" y="338201"/>
                  </a:lnTo>
                  <a:lnTo>
                    <a:pt x="1029868" y="284187"/>
                  </a:lnTo>
                  <a:lnTo>
                    <a:pt x="977938" y="237032"/>
                  </a:lnTo>
                  <a:lnTo>
                    <a:pt x="921334" y="196977"/>
                  </a:lnTo>
                  <a:lnTo>
                    <a:pt x="860793" y="164172"/>
                  </a:lnTo>
                  <a:lnTo>
                    <a:pt x="797064" y="138823"/>
                  </a:lnTo>
                  <a:lnTo>
                    <a:pt x="730897" y="121158"/>
                  </a:lnTo>
                  <a:lnTo>
                    <a:pt x="663028" y="111366"/>
                  </a:lnTo>
                  <a:lnTo>
                    <a:pt x="594182" y="109626"/>
                  </a:lnTo>
                  <a:lnTo>
                    <a:pt x="525106" y="116154"/>
                  </a:lnTo>
                  <a:lnTo>
                    <a:pt x="456565" y="131127"/>
                  </a:lnTo>
                  <a:lnTo>
                    <a:pt x="389305" y="154762"/>
                  </a:lnTo>
                  <a:lnTo>
                    <a:pt x="324040" y="187261"/>
                  </a:lnTo>
                  <a:lnTo>
                    <a:pt x="251790" y="236562"/>
                  </a:lnTo>
                  <a:lnTo>
                    <a:pt x="189242" y="294551"/>
                  </a:lnTo>
                  <a:lnTo>
                    <a:pt x="0" y="287439"/>
                  </a:lnTo>
                  <a:lnTo>
                    <a:pt x="104851" y="411937"/>
                  </a:lnTo>
                  <a:lnTo>
                    <a:pt x="74104" y="478142"/>
                  </a:lnTo>
                  <a:lnTo>
                    <a:pt x="51904" y="547471"/>
                  </a:lnTo>
                  <a:lnTo>
                    <a:pt x="38544" y="619048"/>
                  </a:lnTo>
                  <a:lnTo>
                    <a:pt x="34239" y="691984"/>
                  </a:lnTo>
                  <a:lnTo>
                    <a:pt x="39192" y="765378"/>
                  </a:lnTo>
                  <a:lnTo>
                    <a:pt x="53695" y="838339"/>
                  </a:lnTo>
                  <a:lnTo>
                    <a:pt x="77978" y="909980"/>
                  </a:lnTo>
                  <a:lnTo>
                    <a:pt x="112255" y="979385"/>
                  </a:lnTo>
                  <a:lnTo>
                    <a:pt x="152590" y="1040079"/>
                  </a:lnTo>
                  <a:lnTo>
                    <a:pt x="199110" y="1094092"/>
                  </a:lnTo>
                  <a:lnTo>
                    <a:pt x="251028" y="1141247"/>
                  </a:lnTo>
                  <a:lnTo>
                    <a:pt x="307644" y="1181328"/>
                  </a:lnTo>
                  <a:lnTo>
                    <a:pt x="368173" y="1214120"/>
                  </a:lnTo>
                  <a:lnTo>
                    <a:pt x="431901" y="1239456"/>
                  </a:lnTo>
                  <a:lnTo>
                    <a:pt x="498081" y="1257122"/>
                  </a:lnTo>
                  <a:lnTo>
                    <a:pt x="565975" y="1266926"/>
                  </a:lnTo>
                  <a:lnTo>
                    <a:pt x="634796" y="1268666"/>
                  </a:lnTo>
                  <a:lnTo>
                    <a:pt x="703859" y="1262151"/>
                  </a:lnTo>
                  <a:lnTo>
                    <a:pt x="772414" y="1247165"/>
                  </a:lnTo>
                  <a:lnTo>
                    <a:pt x="839673" y="1223518"/>
                  </a:lnTo>
                  <a:lnTo>
                    <a:pt x="904951" y="1191031"/>
                  </a:lnTo>
                  <a:lnTo>
                    <a:pt x="965682" y="1150696"/>
                  </a:lnTo>
                  <a:lnTo>
                    <a:pt x="1019733" y="1104239"/>
                  </a:lnTo>
                  <a:lnTo>
                    <a:pt x="1066901" y="1052347"/>
                  </a:lnTo>
                  <a:lnTo>
                    <a:pt x="1107008" y="995781"/>
                  </a:lnTo>
                  <a:lnTo>
                    <a:pt x="1139837" y="935278"/>
                  </a:lnTo>
                  <a:lnTo>
                    <a:pt x="1165186" y="871601"/>
                  </a:lnTo>
                  <a:lnTo>
                    <a:pt x="1182878" y="805459"/>
                  </a:lnTo>
                  <a:lnTo>
                    <a:pt x="1192669" y="737628"/>
                  </a:lnTo>
                  <a:lnTo>
                    <a:pt x="1194422" y="668832"/>
                  </a:lnTo>
                  <a:close/>
                </a:path>
                <a:path w="4725670" h="1268729">
                  <a:moveTo>
                    <a:pt x="4725365" y="177812"/>
                  </a:moveTo>
                  <a:lnTo>
                    <a:pt x="4536110" y="184924"/>
                  </a:lnTo>
                  <a:lnTo>
                    <a:pt x="4506087" y="154914"/>
                  </a:lnTo>
                  <a:lnTo>
                    <a:pt x="4473575" y="126923"/>
                  </a:lnTo>
                  <a:lnTo>
                    <a:pt x="4401337" y="77635"/>
                  </a:lnTo>
                  <a:lnTo>
                    <a:pt x="4336059" y="45148"/>
                  </a:lnTo>
                  <a:lnTo>
                    <a:pt x="4268800" y="21501"/>
                  </a:lnTo>
                  <a:lnTo>
                    <a:pt x="4200258" y="6515"/>
                  </a:lnTo>
                  <a:lnTo>
                    <a:pt x="4131183" y="0"/>
                  </a:lnTo>
                  <a:lnTo>
                    <a:pt x="4062336" y="1739"/>
                  </a:lnTo>
                  <a:lnTo>
                    <a:pt x="3994467" y="11531"/>
                  </a:lnTo>
                  <a:lnTo>
                    <a:pt x="3928300" y="29210"/>
                  </a:lnTo>
                  <a:lnTo>
                    <a:pt x="3864572" y="54546"/>
                  </a:lnTo>
                  <a:lnTo>
                    <a:pt x="3804031" y="87350"/>
                  </a:lnTo>
                  <a:lnTo>
                    <a:pt x="3747427" y="127406"/>
                  </a:lnTo>
                  <a:lnTo>
                    <a:pt x="3695496" y="174561"/>
                  </a:lnTo>
                  <a:lnTo>
                    <a:pt x="3648976" y="228574"/>
                  </a:lnTo>
                  <a:lnTo>
                    <a:pt x="3608641" y="289267"/>
                  </a:lnTo>
                  <a:lnTo>
                    <a:pt x="3576129" y="354495"/>
                  </a:lnTo>
                  <a:lnTo>
                    <a:pt x="3552469" y="421703"/>
                  </a:lnTo>
                  <a:lnTo>
                    <a:pt x="3537470" y="490207"/>
                  </a:lnTo>
                  <a:lnTo>
                    <a:pt x="3530943" y="559206"/>
                  </a:lnTo>
                  <a:lnTo>
                    <a:pt x="3532695" y="628002"/>
                  </a:lnTo>
                  <a:lnTo>
                    <a:pt x="3542487" y="695833"/>
                  </a:lnTo>
                  <a:lnTo>
                    <a:pt x="3560178" y="761974"/>
                  </a:lnTo>
                  <a:lnTo>
                    <a:pt x="3585527" y="825652"/>
                  </a:lnTo>
                  <a:lnTo>
                    <a:pt x="3618357" y="886155"/>
                  </a:lnTo>
                  <a:lnTo>
                    <a:pt x="3658463" y="942721"/>
                  </a:lnTo>
                  <a:lnTo>
                    <a:pt x="3705631" y="994613"/>
                  </a:lnTo>
                  <a:lnTo>
                    <a:pt x="3759682" y="1041069"/>
                  </a:lnTo>
                  <a:lnTo>
                    <a:pt x="3820439" y="1081405"/>
                  </a:lnTo>
                  <a:lnTo>
                    <a:pt x="3885692" y="1113891"/>
                  </a:lnTo>
                  <a:lnTo>
                    <a:pt x="3952951" y="1137539"/>
                  </a:lnTo>
                  <a:lnTo>
                    <a:pt x="4021505" y="1152525"/>
                  </a:lnTo>
                  <a:lnTo>
                    <a:pt x="4090568" y="1159040"/>
                  </a:lnTo>
                  <a:lnTo>
                    <a:pt x="4159389" y="1157300"/>
                  </a:lnTo>
                  <a:lnTo>
                    <a:pt x="4227284" y="1147483"/>
                  </a:lnTo>
                  <a:lnTo>
                    <a:pt x="4293451" y="1129830"/>
                  </a:lnTo>
                  <a:lnTo>
                    <a:pt x="4357192" y="1104493"/>
                  </a:lnTo>
                  <a:lnTo>
                    <a:pt x="4417707" y="1071689"/>
                  </a:lnTo>
                  <a:lnTo>
                    <a:pt x="4474337" y="1031608"/>
                  </a:lnTo>
                  <a:lnTo>
                    <a:pt x="4526254" y="984478"/>
                  </a:lnTo>
                  <a:lnTo>
                    <a:pt x="4572774" y="930452"/>
                  </a:lnTo>
                  <a:lnTo>
                    <a:pt x="4613110" y="869759"/>
                  </a:lnTo>
                  <a:lnTo>
                    <a:pt x="4647387" y="800341"/>
                  </a:lnTo>
                  <a:lnTo>
                    <a:pt x="4671644" y="728713"/>
                  </a:lnTo>
                  <a:lnTo>
                    <a:pt x="4686173" y="655751"/>
                  </a:lnTo>
                  <a:lnTo>
                    <a:pt x="4691126" y="582358"/>
                  </a:lnTo>
                  <a:lnTo>
                    <a:pt x="4686820" y="509409"/>
                  </a:lnTo>
                  <a:lnTo>
                    <a:pt x="4673447" y="437845"/>
                  </a:lnTo>
                  <a:lnTo>
                    <a:pt x="4651260" y="368503"/>
                  </a:lnTo>
                  <a:lnTo>
                    <a:pt x="4620514" y="302323"/>
                  </a:lnTo>
                  <a:lnTo>
                    <a:pt x="4725365" y="177812"/>
                  </a:lnTo>
                  <a:close/>
                </a:path>
              </a:pathLst>
            </a:custGeom>
            <a:solidFill>
              <a:srgbClr val="3B2B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461260" y="2657475"/>
            <a:ext cx="634365" cy="68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3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5x10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3800"/>
              </a:lnSpc>
              <a:spcBef>
                <a:spcPts val="17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Vertical  Station  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91961" y="2547569"/>
            <a:ext cx="38608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</a:t>
            </a:r>
            <a:r>
              <a:rPr sz="1700" b="1" dirty="0">
                <a:solidFill>
                  <a:srgbClr val="EBEBEB"/>
                </a:solidFill>
                <a:latin typeface="Arial"/>
                <a:cs typeface="Arial"/>
              </a:rPr>
              <a:t>1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66561" y="2692590"/>
            <a:ext cx="58420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-11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r>
              <a:rPr sz="2550" b="1" spc="-165" baseline="-29411" dirty="0">
                <a:solidFill>
                  <a:srgbClr val="EBEBEB"/>
                </a:solidFill>
                <a:latin typeface="Arial"/>
                <a:cs typeface="Arial"/>
              </a:rPr>
              <a:t>0</a:t>
            </a:r>
            <a:r>
              <a:rPr sz="1200" spc="-110" dirty="0">
                <a:solidFill>
                  <a:srgbClr val="EBEBEB"/>
                </a:solidFill>
                <a:latin typeface="Arial"/>
                <a:cs typeface="Arial"/>
              </a:rPr>
              <a:t>ertical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1974" y="2891739"/>
            <a:ext cx="499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io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1974" y="3026765"/>
            <a:ext cx="634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B022359-7399-B057-0772-00BAD959A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476750"/>
            <a:ext cx="2011854" cy="53649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2674" y="2761907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09" h="2374900">
                <a:moveTo>
                  <a:pt x="1265237" y="2374595"/>
                </a:moveTo>
                <a:lnTo>
                  <a:pt x="0" y="2374595"/>
                </a:lnTo>
                <a:lnTo>
                  <a:pt x="1181" y="2299195"/>
                </a:lnTo>
                <a:lnTo>
                  <a:pt x="4673" y="2224392"/>
                </a:lnTo>
                <a:lnTo>
                  <a:pt x="10452" y="2150592"/>
                </a:lnTo>
                <a:lnTo>
                  <a:pt x="18529" y="2076703"/>
                </a:lnTo>
                <a:lnTo>
                  <a:pt x="28803" y="2003882"/>
                </a:lnTo>
                <a:lnTo>
                  <a:pt x="41275" y="1931784"/>
                </a:lnTo>
                <a:lnTo>
                  <a:pt x="55892" y="1860435"/>
                </a:lnTo>
                <a:lnTo>
                  <a:pt x="72631" y="1789887"/>
                </a:lnTo>
                <a:lnTo>
                  <a:pt x="91465" y="1720164"/>
                </a:lnTo>
                <a:lnTo>
                  <a:pt x="112331" y="1651317"/>
                </a:lnTo>
                <a:lnTo>
                  <a:pt x="135216" y="1583359"/>
                </a:lnTo>
                <a:lnTo>
                  <a:pt x="160096" y="1516329"/>
                </a:lnTo>
                <a:lnTo>
                  <a:pt x="186905" y="1450276"/>
                </a:lnTo>
                <a:lnTo>
                  <a:pt x="215620" y="1385227"/>
                </a:lnTo>
                <a:lnTo>
                  <a:pt x="246227" y="1321219"/>
                </a:lnTo>
                <a:lnTo>
                  <a:pt x="278663" y="1258277"/>
                </a:lnTo>
                <a:lnTo>
                  <a:pt x="312902" y="1196441"/>
                </a:lnTo>
                <a:lnTo>
                  <a:pt x="348919" y="1135748"/>
                </a:lnTo>
                <a:lnTo>
                  <a:pt x="386676" y="1076236"/>
                </a:lnTo>
                <a:lnTo>
                  <a:pt x="426123" y="1017930"/>
                </a:lnTo>
                <a:lnTo>
                  <a:pt x="467245" y="960869"/>
                </a:lnTo>
                <a:lnTo>
                  <a:pt x="509993" y="905090"/>
                </a:lnTo>
                <a:lnTo>
                  <a:pt x="554342" y="850633"/>
                </a:lnTo>
                <a:lnTo>
                  <a:pt x="600252" y="797521"/>
                </a:lnTo>
                <a:lnTo>
                  <a:pt x="647687" y="745807"/>
                </a:lnTo>
                <a:lnTo>
                  <a:pt x="696607" y="695502"/>
                </a:lnTo>
                <a:lnTo>
                  <a:pt x="747001" y="646645"/>
                </a:lnTo>
                <a:lnTo>
                  <a:pt x="798804" y="599287"/>
                </a:lnTo>
                <a:lnTo>
                  <a:pt x="852004" y="553453"/>
                </a:lnTo>
                <a:lnTo>
                  <a:pt x="906551" y="509181"/>
                </a:lnTo>
                <a:lnTo>
                  <a:pt x="962418" y="466496"/>
                </a:lnTo>
                <a:lnTo>
                  <a:pt x="1019568" y="425450"/>
                </a:lnTo>
                <a:lnTo>
                  <a:pt x="1077963" y="386054"/>
                </a:lnTo>
                <a:lnTo>
                  <a:pt x="1137577" y="348373"/>
                </a:lnTo>
                <a:lnTo>
                  <a:pt x="1198372" y="312407"/>
                </a:lnTo>
                <a:lnTo>
                  <a:pt x="1260297" y="278218"/>
                </a:lnTo>
                <a:lnTo>
                  <a:pt x="1323339" y="245833"/>
                </a:lnTo>
                <a:lnTo>
                  <a:pt x="1387462" y="215290"/>
                </a:lnTo>
                <a:lnTo>
                  <a:pt x="1452613" y="186613"/>
                </a:lnTo>
                <a:lnTo>
                  <a:pt x="1518780" y="159842"/>
                </a:lnTo>
                <a:lnTo>
                  <a:pt x="1585912" y="135013"/>
                </a:lnTo>
                <a:lnTo>
                  <a:pt x="1653984" y="112166"/>
                </a:lnTo>
                <a:lnTo>
                  <a:pt x="1722945" y="91325"/>
                </a:lnTo>
                <a:lnTo>
                  <a:pt x="1792782" y="72529"/>
                </a:lnTo>
                <a:lnTo>
                  <a:pt x="1863445" y="55816"/>
                </a:lnTo>
                <a:lnTo>
                  <a:pt x="1934908" y="41211"/>
                </a:lnTo>
                <a:lnTo>
                  <a:pt x="2007120" y="28765"/>
                </a:lnTo>
                <a:lnTo>
                  <a:pt x="2080069" y="18503"/>
                </a:lnTo>
                <a:lnTo>
                  <a:pt x="2153704" y="10464"/>
                </a:lnTo>
                <a:lnTo>
                  <a:pt x="2227999" y="4673"/>
                </a:lnTo>
                <a:lnTo>
                  <a:pt x="2302916" y="1181"/>
                </a:lnTo>
                <a:lnTo>
                  <a:pt x="2378392" y="0"/>
                </a:lnTo>
                <a:lnTo>
                  <a:pt x="2378392" y="1263167"/>
                </a:lnTo>
                <a:lnTo>
                  <a:pt x="2302192" y="1265732"/>
                </a:lnTo>
                <a:lnTo>
                  <a:pt x="2227364" y="1273314"/>
                </a:lnTo>
                <a:lnTo>
                  <a:pt x="2154059" y="1285748"/>
                </a:lnTo>
                <a:lnTo>
                  <a:pt x="2082482" y="1302867"/>
                </a:lnTo>
                <a:lnTo>
                  <a:pt x="2012772" y="1324508"/>
                </a:lnTo>
                <a:lnTo>
                  <a:pt x="1945106" y="1350505"/>
                </a:lnTo>
                <a:lnTo>
                  <a:pt x="1879650" y="1380693"/>
                </a:lnTo>
                <a:lnTo>
                  <a:pt x="1816557" y="1414906"/>
                </a:lnTo>
                <a:lnTo>
                  <a:pt x="1756016" y="1452981"/>
                </a:lnTo>
                <a:lnTo>
                  <a:pt x="1698167" y="1494751"/>
                </a:lnTo>
                <a:lnTo>
                  <a:pt x="1643202" y="1540040"/>
                </a:lnTo>
                <a:lnTo>
                  <a:pt x="1591271" y="1588693"/>
                </a:lnTo>
                <a:lnTo>
                  <a:pt x="1542529" y="1640547"/>
                </a:lnTo>
                <a:lnTo>
                  <a:pt x="1497164" y="1695437"/>
                </a:lnTo>
                <a:lnTo>
                  <a:pt x="1455343" y="1753184"/>
                </a:lnTo>
                <a:lnTo>
                  <a:pt x="1417205" y="1813636"/>
                </a:lnTo>
                <a:lnTo>
                  <a:pt x="1382941" y="1876615"/>
                </a:lnTo>
                <a:lnTo>
                  <a:pt x="1352702" y="1941969"/>
                </a:lnTo>
                <a:lnTo>
                  <a:pt x="1326667" y="2009520"/>
                </a:lnTo>
                <a:lnTo>
                  <a:pt x="1304988" y="2079116"/>
                </a:lnTo>
                <a:lnTo>
                  <a:pt x="1287843" y="2150592"/>
                </a:lnTo>
                <a:lnTo>
                  <a:pt x="1275397" y="2223757"/>
                </a:lnTo>
                <a:lnTo>
                  <a:pt x="1267802" y="2298471"/>
                </a:lnTo>
                <a:lnTo>
                  <a:pt x="1265237" y="2374595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6808" y="291338"/>
            <a:ext cx="3276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Pics of our Previous</a:t>
            </a:r>
            <a:r>
              <a:rPr spc="-35" dirty="0"/>
              <a:t> </a:t>
            </a:r>
            <a:r>
              <a:rPr spc="-5" dirty="0"/>
              <a:t>Campaigns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61260" y="2657475"/>
            <a:ext cx="634365" cy="68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3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5x10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3800"/>
              </a:lnSpc>
              <a:spcBef>
                <a:spcPts val="17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Vertical  Station  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1961" y="2547569"/>
            <a:ext cx="38608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</a:t>
            </a:r>
            <a:r>
              <a:rPr sz="1700" b="1" dirty="0">
                <a:solidFill>
                  <a:srgbClr val="EBEBEB"/>
                </a:solidFill>
                <a:latin typeface="Arial"/>
                <a:cs typeface="Arial"/>
              </a:rPr>
              <a:t>1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6561" y="2692590"/>
            <a:ext cx="58420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-11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r>
              <a:rPr sz="2550" b="1" spc="-165" baseline="-29411" dirty="0">
                <a:solidFill>
                  <a:srgbClr val="EBEBEB"/>
                </a:solidFill>
                <a:latin typeface="Arial"/>
                <a:cs typeface="Arial"/>
              </a:rPr>
              <a:t>0</a:t>
            </a:r>
            <a:r>
              <a:rPr sz="1200" spc="-110" dirty="0">
                <a:solidFill>
                  <a:srgbClr val="EBEBEB"/>
                </a:solidFill>
                <a:latin typeface="Arial"/>
                <a:cs typeface="Arial"/>
              </a:rPr>
              <a:t>ertical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91974" y="2891739"/>
            <a:ext cx="499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io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1974" y="3026765"/>
            <a:ext cx="634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83304" y="900429"/>
            <a:ext cx="1714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AIRTEL</a:t>
            </a:r>
            <a:r>
              <a:rPr sz="18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BLACK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61" y="761"/>
            <a:ext cx="9142730" cy="5142230"/>
            <a:chOff x="761" y="761"/>
            <a:chExt cx="9142730" cy="5142230"/>
          </a:xfrm>
        </p:grpSpPr>
        <p:sp>
          <p:nvSpPr>
            <p:cNvPr id="15" name="object 15"/>
            <p:cNvSpPr/>
            <p:nvPr/>
          </p:nvSpPr>
          <p:spPr>
            <a:xfrm>
              <a:off x="246887" y="1298448"/>
              <a:ext cx="4091940" cy="26990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65903" y="1304544"/>
              <a:ext cx="4038600" cy="26929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D3F0BE7B-7375-A7C6-69AC-42BF0AAB6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4476750"/>
            <a:ext cx="2011854" cy="53649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9144000" y="5135270"/>
                </a:moveTo>
                <a:lnTo>
                  <a:pt x="0" y="5135270"/>
                </a:lnTo>
                <a:lnTo>
                  <a:pt x="0" y="0"/>
                </a:lnTo>
                <a:lnTo>
                  <a:pt x="9144000" y="0"/>
                </a:lnTo>
                <a:lnTo>
                  <a:pt x="9144000" y="5135270"/>
                </a:lnTo>
                <a:close/>
              </a:path>
            </a:pathLst>
          </a:custGeom>
          <a:solidFill>
            <a:srgbClr val="EC1C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8704" y="1232916"/>
            <a:ext cx="2979420" cy="2671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31464" y="1232916"/>
            <a:ext cx="2779776" cy="26715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63055" y="1232916"/>
            <a:ext cx="2671572" cy="26715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96605" y="4487252"/>
            <a:ext cx="1896110" cy="48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699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Over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1,00,000 sft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of high  impact Metro station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media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73960" y="2690686"/>
            <a:ext cx="608965" cy="643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85"/>
              </a:lnSpc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5x10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73800"/>
              </a:lnSpc>
              <a:spcBef>
                <a:spcPts val="17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Vertical  Station  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1961" y="2547569"/>
            <a:ext cx="38608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</a:t>
            </a:r>
            <a:r>
              <a:rPr sz="1700" b="1" dirty="0">
                <a:solidFill>
                  <a:srgbClr val="EBEBEB"/>
                </a:solidFill>
                <a:latin typeface="Arial"/>
                <a:cs typeface="Arial"/>
              </a:rPr>
              <a:t>1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66561" y="2692590"/>
            <a:ext cx="58420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-11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r>
              <a:rPr sz="2550" b="1" spc="-165" baseline="-29411" dirty="0">
                <a:solidFill>
                  <a:srgbClr val="EBEBEB"/>
                </a:solidFill>
                <a:latin typeface="Arial"/>
                <a:cs typeface="Arial"/>
              </a:rPr>
              <a:t>0</a:t>
            </a:r>
            <a:r>
              <a:rPr sz="1200" spc="-110" dirty="0">
                <a:solidFill>
                  <a:srgbClr val="EBEBEB"/>
                </a:solidFill>
                <a:latin typeface="Arial"/>
                <a:cs typeface="Arial"/>
              </a:rPr>
              <a:t>ertical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1974" y="2891739"/>
            <a:ext cx="499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io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91974" y="3026765"/>
            <a:ext cx="634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4300" y="1429511"/>
            <a:ext cx="4492752" cy="2795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76808" y="371347"/>
            <a:ext cx="4726940" cy="943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Pics of our Previous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Campaigns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Arial"/>
              <a:cs typeface="Arial"/>
            </a:endParaRPr>
          </a:p>
          <a:p>
            <a:pPr marL="2694305">
              <a:lnSpc>
                <a:spcPct val="100000"/>
              </a:lnSpc>
            </a:pPr>
            <a:r>
              <a:rPr sz="1800" b="1" spc="-5" dirty="0">
                <a:solidFill>
                  <a:srgbClr val="548ED4"/>
                </a:solidFill>
                <a:latin typeface="Arial"/>
                <a:cs typeface="Arial"/>
              </a:rPr>
              <a:t>DISNEY</a:t>
            </a:r>
            <a:r>
              <a:rPr sz="1800" b="1" spc="-55" dirty="0">
                <a:solidFill>
                  <a:srgbClr val="548ED4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548ED4"/>
                </a:solidFill>
                <a:latin typeface="Arial"/>
                <a:cs typeface="Arial"/>
              </a:rPr>
              <a:t>HOTSTAR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61" y="761"/>
            <a:ext cx="9142730" cy="5142230"/>
            <a:chOff x="761" y="761"/>
            <a:chExt cx="9142730" cy="5142230"/>
          </a:xfrm>
        </p:grpSpPr>
        <p:sp>
          <p:nvSpPr>
            <p:cNvPr id="14" name="object 14"/>
            <p:cNvSpPr/>
            <p:nvPr/>
          </p:nvSpPr>
          <p:spPr>
            <a:xfrm>
              <a:off x="4693920" y="1429511"/>
              <a:ext cx="4276344" cy="27950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FB59783-DE88-7151-895D-1FB7AFB5F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4476750"/>
            <a:ext cx="2011854" cy="53649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2674" y="2761907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09" h="2374900">
                <a:moveTo>
                  <a:pt x="1265237" y="2374595"/>
                </a:moveTo>
                <a:lnTo>
                  <a:pt x="0" y="2374595"/>
                </a:lnTo>
                <a:lnTo>
                  <a:pt x="1181" y="2299195"/>
                </a:lnTo>
                <a:lnTo>
                  <a:pt x="4673" y="2224392"/>
                </a:lnTo>
                <a:lnTo>
                  <a:pt x="10452" y="2150592"/>
                </a:lnTo>
                <a:lnTo>
                  <a:pt x="18529" y="2076703"/>
                </a:lnTo>
                <a:lnTo>
                  <a:pt x="28803" y="2003882"/>
                </a:lnTo>
                <a:lnTo>
                  <a:pt x="41275" y="1931784"/>
                </a:lnTo>
                <a:lnTo>
                  <a:pt x="55892" y="1860435"/>
                </a:lnTo>
                <a:lnTo>
                  <a:pt x="72631" y="1789887"/>
                </a:lnTo>
                <a:lnTo>
                  <a:pt x="91465" y="1720164"/>
                </a:lnTo>
                <a:lnTo>
                  <a:pt x="112331" y="1651317"/>
                </a:lnTo>
                <a:lnTo>
                  <a:pt x="135216" y="1583359"/>
                </a:lnTo>
                <a:lnTo>
                  <a:pt x="160096" y="1516329"/>
                </a:lnTo>
                <a:lnTo>
                  <a:pt x="186905" y="1450276"/>
                </a:lnTo>
                <a:lnTo>
                  <a:pt x="215620" y="1385227"/>
                </a:lnTo>
                <a:lnTo>
                  <a:pt x="246227" y="1321219"/>
                </a:lnTo>
                <a:lnTo>
                  <a:pt x="278663" y="1258277"/>
                </a:lnTo>
                <a:lnTo>
                  <a:pt x="312902" y="1196441"/>
                </a:lnTo>
                <a:lnTo>
                  <a:pt x="348919" y="1135748"/>
                </a:lnTo>
                <a:lnTo>
                  <a:pt x="386676" y="1076236"/>
                </a:lnTo>
                <a:lnTo>
                  <a:pt x="426123" y="1017930"/>
                </a:lnTo>
                <a:lnTo>
                  <a:pt x="467245" y="960869"/>
                </a:lnTo>
                <a:lnTo>
                  <a:pt x="509993" y="905090"/>
                </a:lnTo>
                <a:lnTo>
                  <a:pt x="554342" y="850633"/>
                </a:lnTo>
                <a:lnTo>
                  <a:pt x="600252" y="797521"/>
                </a:lnTo>
                <a:lnTo>
                  <a:pt x="647687" y="745807"/>
                </a:lnTo>
                <a:lnTo>
                  <a:pt x="696607" y="695502"/>
                </a:lnTo>
                <a:lnTo>
                  <a:pt x="747001" y="646645"/>
                </a:lnTo>
                <a:lnTo>
                  <a:pt x="798804" y="599287"/>
                </a:lnTo>
                <a:lnTo>
                  <a:pt x="852004" y="553453"/>
                </a:lnTo>
                <a:lnTo>
                  <a:pt x="906551" y="509181"/>
                </a:lnTo>
                <a:lnTo>
                  <a:pt x="962418" y="466496"/>
                </a:lnTo>
                <a:lnTo>
                  <a:pt x="1019568" y="425450"/>
                </a:lnTo>
                <a:lnTo>
                  <a:pt x="1077963" y="386054"/>
                </a:lnTo>
                <a:lnTo>
                  <a:pt x="1137577" y="348373"/>
                </a:lnTo>
                <a:lnTo>
                  <a:pt x="1198372" y="312407"/>
                </a:lnTo>
                <a:lnTo>
                  <a:pt x="1260297" y="278218"/>
                </a:lnTo>
                <a:lnTo>
                  <a:pt x="1323339" y="245833"/>
                </a:lnTo>
                <a:lnTo>
                  <a:pt x="1387462" y="215290"/>
                </a:lnTo>
                <a:lnTo>
                  <a:pt x="1452613" y="186613"/>
                </a:lnTo>
                <a:lnTo>
                  <a:pt x="1518780" y="159842"/>
                </a:lnTo>
                <a:lnTo>
                  <a:pt x="1585912" y="135013"/>
                </a:lnTo>
                <a:lnTo>
                  <a:pt x="1653984" y="112166"/>
                </a:lnTo>
                <a:lnTo>
                  <a:pt x="1722945" y="91325"/>
                </a:lnTo>
                <a:lnTo>
                  <a:pt x="1792782" y="72529"/>
                </a:lnTo>
                <a:lnTo>
                  <a:pt x="1863445" y="55816"/>
                </a:lnTo>
                <a:lnTo>
                  <a:pt x="1934908" y="41211"/>
                </a:lnTo>
                <a:lnTo>
                  <a:pt x="2007120" y="28765"/>
                </a:lnTo>
                <a:lnTo>
                  <a:pt x="2080069" y="18503"/>
                </a:lnTo>
                <a:lnTo>
                  <a:pt x="2153704" y="10464"/>
                </a:lnTo>
                <a:lnTo>
                  <a:pt x="2227999" y="4673"/>
                </a:lnTo>
                <a:lnTo>
                  <a:pt x="2302916" y="1181"/>
                </a:lnTo>
                <a:lnTo>
                  <a:pt x="2378392" y="0"/>
                </a:lnTo>
                <a:lnTo>
                  <a:pt x="2378392" y="1263167"/>
                </a:lnTo>
                <a:lnTo>
                  <a:pt x="2302192" y="1265732"/>
                </a:lnTo>
                <a:lnTo>
                  <a:pt x="2227364" y="1273314"/>
                </a:lnTo>
                <a:lnTo>
                  <a:pt x="2154059" y="1285748"/>
                </a:lnTo>
                <a:lnTo>
                  <a:pt x="2082482" y="1302867"/>
                </a:lnTo>
                <a:lnTo>
                  <a:pt x="2012772" y="1324508"/>
                </a:lnTo>
                <a:lnTo>
                  <a:pt x="1945106" y="1350505"/>
                </a:lnTo>
                <a:lnTo>
                  <a:pt x="1879650" y="1380693"/>
                </a:lnTo>
                <a:lnTo>
                  <a:pt x="1816557" y="1414906"/>
                </a:lnTo>
                <a:lnTo>
                  <a:pt x="1756016" y="1452981"/>
                </a:lnTo>
                <a:lnTo>
                  <a:pt x="1698167" y="1494751"/>
                </a:lnTo>
                <a:lnTo>
                  <a:pt x="1643202" y="1540040"/>
                </a:lnTo>
                <a:lnTo>
                  <a:pt x="1591271" y="1588693"/>
                </a:lnTo>
                <a:lnTo>
                  <a:pt x="1542529" y="1640547"/>
                </a:lnTo>
                <a:lnTo>
                  <a:pt x="1497164" y="1695437"/>
                </a:lnTo>
                <a:lnTo>
                  <a:pt x="1455343" y="1753184"/>
                </a:lnTo>
                <a:lnTo>
                  <a:pt x="1417205" y="1813636"/>
                </a:lnTo>
                <a:lnTo>
                  <a:pt x="1382941" y="1876615"/>
                </a:lnTo>
                <a:lnTo>
                  <a:pt x="1352702" y="1941969"/>
                </a:lnTo>
                <a:lnTo>
                  <a:pt x="1326667" y="2009520"/>
                </a:lnTo>
                <a:lnTo>
                  <a:pt x="1304988" y="2079116"/>
                </a:lnTo>
                <a:lnTo>
                  <a:pt x="1287843" y="2150592"/>
                </a:lnTo>
                <a:lnTo>
                  <a:pt x="1275397" y="2223757"/>
                </a:lnTo>
                <a:lnTo>
                  <a:pt x="1267802" y="2298471"/>
                </a:lnTo>
                <a:lnTo>
                  <a:pt x="1265237" y="2374595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46455" cy="845819"/>
          </a:xfrm>
          <a:custGeom>
            <a:avLst/>
            <a:gdLst/>
            <a:ahLst/>
            <a:cxnLst/>
            <a:rect l="l" t="t" r="r" b="b"/>
            <a:pathLst>
              <a:path w="846455" h="845819">
                <a:moveTo>
                  <a:pt x="0" y="845642"/>
                </a:moveTo>
                <a:lnTo>
                  <a:pt x="0" y="395706"/>
                </a:lnTo>
                <a:lnTo>
                  <a:pt x="70192" y="389420"/>
                </a:lnTo>
                <a:lnTo>
                  <a:pt x="137261" y="371043"/>
                </a:lnTo>
                <a:lnTo>
                  <a:pt x="199021" y="341757"/>
                </a:lnTo>
                <a:lnTo>
                  <a:pt x="254355" y="302704"/>
                </a:lnTo>
                <a:lnTo>
                  <a:pt x="302133" y="255003"/>
                </a:lnTo>
                <a:lnTo>
                  <a:pt x="341249" y="199758"/>
                </a:lnTo>
                <a:lnTo>
                  <a:pt x="370573" y="138099"/>
                </a:lnTo>
                <a:lnTo>
                  <a:pt x="388988" y="71132"/>
                </a:lnTo>
                <a:lnTo>
                  <a:pt x="395363" y="0"/>
                </a:lnTo>
                <a:lnTo>
                  <a:pt x="845972" y="0"/>
                </a:lnTo>
                <a:lnTo>
                  <a:pt x="842860" y="72961"/>
                </a:lnTo>
                <a:lnTo>
                  <a:pt x="833704" y="144195"/>
                </a:lnTo>
                <a:lnTo>
                  <a:pt x="818756" y="213474"/>
                </a:lnTo>
                <a:lnTo>
                  <a:pt x="798258" y="280504"/>
                </a:lnTo>
                <a:lnTo>
                  <a:pt x="772477" y="345059"/>
                </a:lnTo>
                <a:lnTo>
                  <a:pt x="741667" y="406869"/>
                </a:lnTo>
                <a:lnTo>
                  <a:pt x="706081" y="465696"/>
                </a:lnTo>
                <a:lnTo>
                  <a:pt x="665975" y="521271"/>
                </a:lnTo>
                <a:lnTo>
                  <a:pt x="621588" y="573341"/>
                </a:lnTo>
                <a:lnTo>
                  <a:pt x="573201" y="621652"/>
                </a:lnTo>
                <a:lnTo>
                  <a:pt x="521042" y="665962"/>
                </a:lnTo>
                <a:lnTo>
                  <a:pt x="465378" y="706018"/>
                </a:lnTo>
                <a:lnTo>
                  <a:pt x="406463" y="741553"/>
                </a:lnTo>
                <a:lnTo>
                  <a:pt x="344563" y="772312"/>
                </a:lnTo>
                <a:lnTo>
                  <a:pt x="279908" y="798042"/>
                </a:lnTo>
                <a:lnTo>
                  <a:pt x="212763" y="818502"/>
                </a:lnTo>
                <a:lnTo>
                  <a:pt x="143383" y="833437"/>
                </a:lnTo>
                <a:lnTo>
                  <a:pt x="72021" y="842581"/>
                </a:lnTo>
                <a:lnTo>
                  <a:pt x="0" y="84564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6808" y="371347"/>
            <a:ext cx="3276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Pics of our Previous</a:t>
            </a:r>
            <a:r>
              <a:rPr spc="-35" dirty="0"/>
              <a:t> </a:t>
            </a:r>
            <a:r>
              <a:rPr spc="-5" dirty="0"/>
              <a:t>Campaigns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61260" y="2657475"/>
            <a:ext cx="634365" cy="68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39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5x10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73800"/>
              </a:lnSpc>
              <a:spcBef>
                <a:spcPts val="175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Vertical  Station  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1961" y="2547569"/>
            <a:ext cx="38608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EBEBEB"/>
                </a:solidFill>
                <a:latin typeface="Arial"/>
                <a:cs typeface="Arial"/>
              </a:rPr>
              <a:t>5x</a:t>
            </a:r>
            <a:r>
              <a:rPr sz="1700" b="1" dirty="0">
                <a:solidFill>
                  <a:srgbClr val="EBEBEB"/>
                </a:solidFill>
                <a:latin typeface="Arial"/>
                <a:cs typeface="Arial"/>
              </a:rPr>
              <a:t>1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6561" y="2692590"/>
            <a:ext cx="58420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200" spc="-11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r>
              <a:rPr sz="2550" b="1" spc="-165" baseline="-29411" dirty="0">
                <a:solidFill>
                  <a:srgbClr val="EBEBEB"/>
                </a:solidFill>
                <a:latin typeface="Arial"/>
                <a:cs typeface="Arial"/>
              </a:rPr>
              <a:t>0</a:t>
            </a:r>
            <a:r>
              <a:rPr sz="1200" spc="-110" dirty="0">
                <a:solidFill>
                  <a:srgbClr val="EBEBEB"/>
                </a:solidFill>
                <a:latin typeface="Arial"/>
                <a:cs typeface="Arial"/>
              </a:rPr>
              <a:t>ertical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91974" y="2891739"/>
            <a:ext cx="499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io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1974" y="3026765"/>
            <a:ext cx="634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B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EBEBEB"/>
                </a:solidFill>
                <a:latin typeface="Arial"/>
                <a:cs typeface="Arial"/>
              </a:rPr>
              <a:t>andin</a:t>
            </a:r>
            <a:r>
              <a:rPr sz="1200" dirty="0">
                <a:solidFill>
                  <a:srgbClr val="EBEBEB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61363" y="4534065"/>
            <a:ext cx="8890" cy="323850"/>
          </a:xfrm>
          <a:custGeom>
            <a:avLst/>
            <a:gdLst/>
            <a:ahLst/>
            <a:cxnLst/>
            <a:rect l="l" t="t" r="r" b="b"/>
            <a:pathLst>
              <a:path w="8889" h="323850">
                <a:moveTo>
                  <a:pt x="8318" y="323735"/>
                </a:moveTo>
                <a:lnTo>
                  <a:pt x="0" y="323735"/>
                </a:lnTo>
                <a:lnTo>
                  <a:pt x="0" y="0"/>
                </a:lnTo>
                <a:lnTo>
                  <a:pt x="8318" y="0"/>
                </a:lnTo>
                <a:lnTo>
                  <a:pt x="8318" y="323735"/>
                </a:lnTo>
                <a:close/>
              </a:path>
            </a:pathLst>
          </a:custGeom>
          <a:solidFill>
            <a:srgbClr val="3030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83279" y="986790"/>
            <a:ext cx="2464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LALITHA</a:t>
            </a:r>
            <a:r>
              <a:rPr sz="18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JEWELLERY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61" y="761"/>
            <a:ext cx="9142730" cy="5142230"/>
            <a:chOff x="761" y="761"/>
            <a:chExt cx="9142730" cy="5142230"/>
          </a:xfrm>
        </p:grpSpPr>
        <p:sp>
          <p:nvSpPr>
            <p:cNvPr id="15" name="object 15"/>
            <p:cNvSpPr/>
            <p:nvPr/>
          </p:nvSpPr>
          <p:spPr>
            <a:xfrm>
              <a:off x="179832" y="1446275"/>
              <a:ext cx="4239768" cy="28270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17720" y="1446275"/>
              <a:ext cx="4241291" cy="28270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1" y="761"/>
              <a:ext cx="9142730" cy="5142230"/>
            </a:xfrm>
            <a:custGeom>
              <a:avLst/>
              <a:gdLst/>
              <a:ahLst/>
              <a:cxnLst/>
              <a:rect l="l" t="t" r="r" b="b"/>
              <a:pathLst>
                <a:path w="9142730" h="5142230">
                  <a:moveTo>
                    <a:pt x="0" y="0"/>
                  </a:moveTo>
                  <a:lnTo>
                    <a:pt x="9142476" y="0"/>
                  </a:lnTo>
                  <a:lnTo>
                    <a:pt x="9142476" y="5141976"/>
                  </a:lnTo>
                  <a:lnTo>
                    <a:pt x="0" y="51419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F9B7FD9-476A-F45E-9404-E8377E5D6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4476750"/>
            <a:ext cx="2011854" cy="53649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10" h="2374900">
                <a:moveTo>
                  <a:pt x="0" y="2374595"/>
                </a:moveTo>
                <a:lnTo>
                  <a:pt x="0" y="1111377"/>
                </a:lnTo>
                <a:lnTo>
                  <a:pt x="76238" y="1108811"/>
                </a:lnTo>
                <a:lnTo>
                  <a:pt x="151066" y="1101229"/>
                </a:lnTo>
                <a:lnTo>
                  <a:pt x="224358" y="1088796"/>
                </a:lnTo>
                <a:lnTo>
                  <a:pt x="295935" y="1071676"/>
                </a:lnTo>
                <a:lnTo>
                  <a:pt x="365645" y="1050036"/>
                </a:lnTo>
                <a:lnTo>
                  <a:pt x="433298" y="1024039"/>
                </a:lnTo>
                <a:lnTo>
                  <a:pt x="498754" y="993851"/>
                </a:lnTo>
                <a:lnTo>
                  <a:pt x="561848" y="959637"/>
                </a:lnTo>
                <a:lnTo>
                  <a:pt x="622388" y="921562"/>
                </a:lnTo>
                <a:lnTo>
                  <a:pt x="680224" y="879792"/>
                </a:lnTo>
                <a:lnTo>
                  <a:pt x="735190" y="834504"/>
                </a:lnTo>
                <a:lnTo>
                  <a:pt x="787133" y="785850"/>
                </a:lnTo>
                <a:lnTo>
                  <a:pt x="835863" y="733996"/>
                </a:lnTo>
                <a:lnTo>
                  <a:pt x="881227" y="679107"/>
                </a:lnTo>
                <a:lnTo>
                  <a:pt x="923048" y="621360"/>
                </a:lnTo>
                <a:lnTo>
                  <a:pt x="961186" y="560908"/>
                </a:lnTo>
                <a:lnTo>
                  <a:pt x="995451" y="497928"/>
                </a:lnTo>
                <a:lnTo>
                  <a:pt x="1025677" y="432574"/>
                </a:lnTo>
                <a:lnTo>
                  <a:pt x="1051725" y="365010"/>
                </a:lnTo>
                <a:lnTo>
                  <a:pt x="1073391" y="295427"/>
                </a:lnTo>
                <a:lnTo>
                  <a:pt x="1090549" y="223951"/>
                </a:lnTo>
                <a:lnTo>
                  <a:pt x="1102995" y="150787"/>
                </a:lnTo>
                <a:lnTo>
                  <a:pt x="1110589" y="76073"/>
                </a:lnTo>
                <a:lnTo>
                  <a:pt x="1113155" y="0"/>
                </a:lnTo>
                <a:lnTo>
                  <a:pt x="2378392" y="0"/>
                </a:lnTo>
                <a:lnTo>
                  <a:pt x="2377211" y="75361"/>
                </a:lnTo>
                <a:lnTo>
                  <a:pt x="2373706" y="150152"/>
                </a:lnTo>
                <a:lnTo>
                  <a:pt x="2367940" y="223951"/>
                </a:lnTo>
                <a:lnTo>
                  <a:pt x="2359863" y="297840"/>
                </a:lnTo>
                <a:lnTo>
                  <a:pt x="2349576" y="370662"/>
                </a:lnTo>
                <a:lnTo>
                  <a:pt x="2337117" y="442772"/>
                </a:lnTo>
                <a:lnTo>
                  <a:pt x="2322487" y="514108"/>
                </a:lnTo>
                <a:lnTo>
                  <a:pt x="2305748" y="584657"/>
                </a:lnTo>
                <a:lnTo>
                  <a:pt x="2286927" y="654380"/>
                </a:lnTo>
                <a:lnTo>
                  <a:pt x="2266061" y="723239"/>
                </a:lnTo>
                <a:lnTo>
                  <a:pt x="2243162" y="791197"/>
                </a:lnTo>
                <a:lnTo>
                  <a:pt x="2218296" y="858215"/>
                </a:lnTo>
                <a:lnTo>
                  <a:pt x="2191486" y="924280"/>
                </a:lnTo>
                <a:lnTo>
                  <a:pt x="2162759" y="989330"/>
                </a:lnTo>
                <a:lnTo>
                  <a:pt x="2132164" y="1053338"/>
                </a:lnTo>
                <a:lnTo>
                  <a:pt x="2099729" y="1116291"/>
                </a:lnTo>
                <a:lnTo>
                  <a:pt x="2065477" y="1178115"/>
                </a:lnTo>
                <a:lnTo>
                  <a:pt x="2029472" y="1238808"/>
                </a:lnTo>
                <a:lnTo>
                  <a:pt x="1991715" y="1298333"/>
                </a:lnTo>
                <a:lnTo>
                  <a:pt x="1952269" y="1356639"/>
                </a:lnTo>
                <a:lnTo>
                  <a:pt x="1911146" y="1413687"/>
                </a:lnTo>
                <a:lnTo>
                  <a:pt x="1868398" y="1469466"/>
                </a:lnTo>
                <a:lnTo>
                  <a:pt x="1824050" y="1523936"/>
                </a:lnTo>
                <a:lnTo>
                  <a:pt x="1778139" y="1577047"/>
                </a:lnTo>
                <a:lnTo>
                  <a:pt x="1730705" y="1628775"/>
                </a:lnTo>
                <a:lnTo>
                  <a:pt x="1681784" y="1679079"/>
                </a:lnTo>
                <a:lnTo>
                  <a:pt x="1631403" y="1727923"/>
                </a:lnTo>
                <a:lnTo>
                  <a:pt x="1579587" y="1775282"/>
                </a:lnTo>
                <a:lnTo>
                  <a:pt x="1526400" y="1821116"/>
                </a:lnTo>
                <a:lnTo>
                  <a:pt x="1471853" y="1865401"/>
                </a:lnTo>
                <a:lnTo>
                  <a:pt x="1415986" y="1908073"/>
                </a:lnTo>
                <a:lnTo>
                  <a:pt x="1358836" y="1949132"/>
                </a:lnTo>
                <a:lnTo>
                  <a:pt x="1300441" y="1988527"/>
                </a:lnTo>
                <a:lnTo>
                  <a:pt x="1240828" y="2026208"/>
                </a:lnTo>
                <a:lnTo>
                  <a:pt x="1180033" y="2062175"/>
                </a:lnTo>
                <a:lnTo>
                  <a:pt x="1118108" y="2096363"/>
                </a:lnTo>
                <a:lnTo>
                  <a:pt x="1055065" y="2128748"/>
                </a:lnTo>
                <a:lnTo>
                  <a:pt x="990942" y="2159304"/>
                </a:lnTo>
                <a:lnTo>
                  <a:pt x="925791" y="2187981"/>
                </a:lnTo>
                <a:lnTo>
                  <a:pt x="859624" y="2214753"/>
                </a:lnTo>
                <a:lnTo>
                  <a:pt x="792505" y="2239581"/>
                </a:lnTo>
                <a:lnTo>
                  <a:pt x="724433" y="2262428"/>
                </a:lnTo>
                <a:lnTo>
                  <a:pt x="655472" y="2283269"/>
                </a:lnTo>
                <a:lnTo>
                  <a:pt x="585635" y="2302065"/>
                </a:lnTo>
                <a:lnTo>
                  <a:pt x="514972" y="2318778"/>
                </a:lnTo>
                <a:lnTo>
                  <a:pt x="443522" y="2333383"/>
                </a:lnTo>
                <a:lnTo>
                  <a:pt x="371297" y="2345829"/>
                </a:lnTo>
                <a:lnTo>
                  <a:pt x="298361" y="2356091"/>
                </a:lnTo>
                <a:lnTo>
                  <a:pt x="224726" y="2364130"/>
                </a:lnTo>
                <a:lnTo>
                  <a:pt x="150431" y="2369921"/>
                </a:lnTo>
                <a:lnTo>
                  <a:pt x="75514" y="2373414"/>
                </a:lnTo>
                <a:lnTo>
                  <a:pt x="0" y="2374595"/>
                </a:lnTo>
                <a:close/>
              </a:path>
            </a:pathLst>
          </a:custGeom>
          <a:solidFill>
            <a:srgbClr val="DD2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62674" y="2761907"/>
            <a:ext cx="2378710" cy="2374900"/>
          </a:xfrm>
          <a:custGeom>
            <a:avLst/>
            <a:gdLst/>
            <a:ahLst/>
            <a:cxnLst/>
            <a:rect l="l" t="t" r="r" b="b"/>
            <a:pathLst>
              <a:path w="2378709" h="2374900">
                <a:moveTo>
                  <a:pt x="1265237" y="2374582"/>
                </a:moveTo>
                <a:lnTo>
                  <a:pt x="0" y="2374582"/>
                </a:lnTo>
                <a:lnTo>
                  <a:pt x="1181" y="2299182"/>
                </a:lnTo>
                <a:lnTo>
                  <a:pt x="4673" y="2224392"/>
                </a:lnTo>
                <a:lnTo>
                  <a:pt x="10452" y="2150579"/>
                </a:lnTo>
                <a:lnTo>
                  <a:pt x="18529" y="2076703"/>
                </a:lnTo>
                <a:lnTo>
                  <a:pt x="28803" y="2003869"/>
                </a:lnTo>
                <a:lnTo>
                  <a:pt x="41275" y="1931771"/>
                </a:lnTo>
                <a:lnTo>
                  <a:pt x="55892" y="1860423"/>
                </a:lnTo>
                <a:lnTo>
                  <a:pt x="72631" y="1789874"/>
                </a:lnTo>
                <a:lnTo>
                  <a:pt x="91465" y="1720164"/>
                </a:lnTo>
                <a:lnTo>
                  <a:pt x="112331" y="1651304"/>
                </a:lnTo>
                <a:lnTo>
                  <a:pt x="135216" y="1583347"/>
                </a:lnTo>
                <a:lnTo>
                  <a:pt x="160096" y="1516329"/>
                </a:lnTo>
                <a:lnTo>
                  <a:pt x="186905" y="1450276"/>
                </a:lnTo>
                <a:lnTo>
                  <a:pt x="215620" y="1385227"/>
                </a:lnTo>
                <a:lnTo>
                  <a:pt x="246227" y="1321206"/>
                </a:lnTo>
                <a:lnTo>
                  <a:pt x="278663" y="1258265"/>
                </a:lnTo>
                <a:lnTo>
                  <a:pt x="312902" y="1196428"/>
                </a:lnTo>
                <a:lnTo>
                  <a:pt x="348919" y="1135735"/>
                </a:lnTo>
                <a:lnTo>
                  <a:pt x="386676" y="1076223"/>
                </a:lnTo>
                <a:lnTo>
                  <a:pt x="426123" y="1017917"/>
                </a:lnTo>
                <a:lnTo>
                  <a:pt x="467245" y="960869"/>
                </a:lnTo>
                <a:lnTo>
                  <a:pt x="509993" y="905090"/>
                </a:lnTo>
                <a:lnTo>
                  <a:pt x="554342" y="850633"/>
                </a:lnTo>
                <a:lnTo>
                  <a:pt x="600252" y="797521"/>
                </a:lnTo>
                <a:lnTo>
                  <a:pt x="647687" y="745794"/>
                </a:lnTo>
                <a:lnTo>
                  <a:pt x="696607" y="695490"/>
                </a:lnTo>
                <a:lnTo>
                  <a:pt x="747001" y="646645"/>
                </a:lnTo>
                <a:lnTo>
                  <a:pt x="798804" y="599287"/>
                </a:lnTo>
                <a:lnTo>
                  <a:pt x="852004" y="553453"/>
                </a:lnTo>
                <a:lnTo>
                  <a:pt x="906551" y="509168"/>
                </a:lnTo>
                <a:lnTo>
                  <a:pt x="962418" y="466496"/>
                </a:lnTo>
                <a:lnTo>
                  <a:pt x="1019568" y="425437"/>
                </a:lnTo>
                <a:lnTo>
                  <a:pt x="1077963" y="386054"/>
                </a:lnTo>
                <a:lnTo>
                  <a:pt x="1137577" y="348360"/>
                </a:lnTo>
                <a:lnTo>
                  <a:pt x="1198372" y="312407"/>
                </a:lnTo>
                <a:lnTo>
                  <a:pt x="1260297" y="278218"/>
                </a:lnTo>
                <a:lnTo>
                  <a:pt x="1323339" y="245833"/>
                </a:lnTo>
                <a:lnTo>
                  <a:pt x="1387462" y="215277"/>
                </a:lnTo>
                <a:lnTo>
                  <a:pt x="1452613" y="186601"/>
                </a:lnTo>
                <a:lnTo>
                  <a:pt x="1518780" y="159829"/>
                </a:lnTo>
                <a:lnTo>
                  <a:pt x="1585912" y="135000"/>
                </a:lnTo>
                <a:lnTo>
                  <a:pt x="1653984" y="112153"/>
                </a:lnTo>
                <a:lnTo>
                  <a:pt x="1722945" y="91312"/>
                </a:lnTo>
                <a:lnTo>
                  <a:pt x="1792782" y="72516"/>
                </a:lnTo>
                <a:lnTo>
                  <a:pt x="1863445" y="55803"/>
                </a:lnTo>
                <a:lnTo>
                  <a:pt x="1934908" y="41211"/>
                </a:lnTo>
                <a:lnTo>
                  <a:pt x="2007120" y="28765"/>
                </a:lnTo>
                <a:lnTo>
                  <a:pt x="2080069" y="18503"/>
                </a:lnTo>
                <a:lnTo>
                  <a:pt x="2153704" y="10452"/>
                </a:lnTo>
                <a:lnTo>
                  <a:pt x="2227999" y="4673"/>
                </a:lnTo>
                <a:lnTo>
                  <a:pt x="2302916" y="1168"/>
                </a:lnTo>
                <a:lnTo>
                  <a:pt x="2378392" y="0"/>
                </a:lnTo>
                <a:lnTo>
                  <a:pt x="2378392" y="1263154"/>
                </a:lnTo>
                <a:lnTo>
                  <a:pt x="2302192" y="1265720"/>
                </a:lnTo>
                <a:lnTo>
                  <a:pt x="2227364" y="1273302"/>
                </a:lnTo>
                <a:lnTo>
                  <a:pt x="2154059" y="1285735"/>
                </a:lnTo>
                <a:lnTo>
                  <a:pt x="2082482" y="1302854"/>
                </a:lnTo>
                <a:lnTo>
                  <a:pt x="2012772" y="1324508"/>
                </a:lnTo>
                <a:lnTo>
                  <a:pt x="1945106" y="1350505"/>
                </a:lnTo>
                <a:lnTo>
                  <a:pt x="1879650" y="1380693"/>
                </a:lnTo>
                <a:lnTo>
                  <a:pt x="1816557" y="1414906"/>
                </a:lnTo>
                <a:lnTo>
                  <a:pt x="1756016" y="1452981"/>
                </a:lnTo>
                <a:lnTo>
                  <a:pt x="1698167" y="1494739"/>
                </a:lnTo>
                <a:lnTo>
                  <a:pt x="1643202" y="1540040"/>
                </a:lnTo>
                <a:lnTo>
                  <a:pt x="1591271" y="1588693"/>
                </a:lnTo>
                <a:lnTo>
                  <a:pt x="1542529" y="1640547"/>
                </a:lnTo>
                <a:lnTo>
                  <a:pt x="1497164" y="1695424"/>
                </a:lnTo>
                <a:lnTo>
                  <a:pt x="1455343" y="1753171"/>
                </a:lnTo>
                <a:lnTo>
                  <a:pt x="1417205" y="1813623"/>
                </a:lnTo>
                <a:lnTo>
                  <a:pt x="1382941" y="1876615"/>
                </a:lnTo>
                <a:lnTo>
                  <a:pt x="1352702" y="1941969"/>
                </a:lnTo>
                <a:lnTo>
                  <a:pt x="1326667" y="2009520"/>
                </a:lnTo>
                <a:lnTo>
                  <a:pt x="1304988" y="2079116"/>
                </a:lnTo>
                <a:lnTo>
                  <a:pt x="1287843" y="2150579"/>
                </a:lnTo>
                <a:lnTo>
                  <a:pt x="1275397" y="2223757"/>
                </a:lnTo>
                <a:lnTo>
                  <a:pt x="1267802" y="2298471"/>
                </a:lnTo>
                <a:lnTo>
                  <a:pt x="1265237" y="2374582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55820" y="2482595"/>
            <a:ext cx="193548" cy="182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IN"/>
          </a:p>
        </p:txBody>
      </p:sp>
      <p:sp>
        <p:nvSpPr>
          <p:cNvPr id="15" name="object 15"/>
          <p:cNvSpPr/>
          <p:nvPr/>
        </p:nvSpPr>
        <p:spPr>
          <a:xfrm>
            <a:off x="4965191" y="2482595"/>
            <a:ext cx="137160" cy="182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11432" y="2481579"/>
            <a:ext cx="151130" cy="184150"/>
          </a:xfrm>
          <a:custGeom>
            <a:avLst/>
            <a:gdLst/>
            <a:ahLst/>
            <a:cxnLst/>
            <a:rect l="l" t="t" r="r" b="b"/>
            <a:pathLst>
              <a:path w="151129" h="184150">
                <a:moveTo>
                  <a:pt x="150964" y="0"/>
                </a:moveTo>
                <a:lnTo>
                  <a:pt x="0" y="0"/>
                </a:lnTo>
                <a:lnTo>
                  <a:pt x="0" y="31750"/>
                </a:lnTo>
                <a:lnTo>
                  <a:pt x="58178" y="31750"/>
                </a:lnTo>
                <a:lnTo>
                  <a:pt x="58178" y="184150"/>
                </a:lnTo>
                <a:lnTo>
                  <a:pt x="92786" y="184150"/>
                </a:lnTo>
                <a:lnTo>
                  <a:pt x="92786" y="31750"/>
                </a:lnTo>
                <a:lnTo>
                  <a:pt x="150964" y="31750"/>
                </a:lnTo>
                <a:lnTo>
                  <a:pt x="150964" y="0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66588" y="2482595"/>
            <a:ext cx="163067" cy="182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16523" y="2478023"/>
            <a:ext cx="188975" cy="190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57344" y="2741676"/>
            <a:ext cx="193548" cy="1828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89576" y="2740151"/>
            <a:ext cx="137160" cy="1828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57800" y="2740151"/>
            <a:ext cx="163067" cy="1828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53506" y="2740901"/>
            <a:ext cx="34925" cy="183515"/>
          </a:xfrm>
          <a:custGeom>
            <a:avLst/>
            <a:gdLst/>
            <a:ahLst/>
            <a:cxnLst/>
            <a:rect l="l" t="t" r="r" b="b"/>
            <a:pathLst>
              <a:path w="34925" h="183514">
                <a:moveTo>
                  <a:pt x="34353" y="183515"/>
                </a:moveTo>
                <a:lnTo>
                  <a:pt x="0" y="183515"/>
                </a:lnTo>
                <a:lnTo>
                  <a:pt x="0" y="0"/>
                </a:lnTo>
                <a:lnTo>
                  <a:pt x="34353" y="0"/>
                </a:lnTo>
                <a:lnTo>
                  <a:pt x="34353" y="183515"/>
                </a:lnTo>
                <a:close/>
              </a:path>
            </a:pathLst>
          </a:custGeom>
          <a:solidFill>
            <a:srgbClr val="3B2B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07379" y="2740151"/>
            <a:ext cx="202691" cy="1828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08546" y="4006621"/>
            <a:ext cx="5048250" cy="7747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b="1" u="sng" spc="-5" dirty="0">
                <a:solidFill>
                  <a:srgbClr val="DD2B1C"/>
                </a:solidFill>
                <a:uFill>
                  <a:solidFill>
                    <a:srgbClr val="DD2B1C"/>
                  </a:solidFill>
                </a:uFill>
                <a:latin typeface="Arial"/>
                <a:cs typeface="Arial"/>
              </a:rPr>
              <a:t>Get</a:t>
            </a:r>
            <a:r>
              <a:rPr sz="1400" b="1" spc="-5" dirty="0">
                <a:solidFill>
                  <a:srgbClr val="DD2B1C"/>
                </a:solidFill>
                <a:latin typeface="Arial"/>
                <a:cs typeface="Arial"/>
              </a:rPr>
              <a:t> i</a:t>
            </a:r>
            <a:r>
              <a:rPr sz="1400" b="1" u="sng" spc="-5" dirty="0">
                <a:solidFill>
                  <a:srgbClr val="DD2B1C"/>
                </a:solidFill>
                <a:uFill>
                  <a:solidFill>
                    <a:srgbClr val="DD2B1C"/>
                  </a:solidFill>
                </a:uFill>
                <a:latin typeface="Arial"/>
                <a:cs typeface="Arial"/>
              </a:rPr>
              <a:t>n</a:t>
            </a:r>
            <a:r>
              <a:rPr sz="1400" b="1" spc="-10" dirty="0">
                <a:solidFill>
                  <a:srgbClr val="DD2B1C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DD2B1C"/>
                </a:solidFill>
                <a:latin typeface="Arial"/>
                <a:cs typeface="Arial"/>
              </a:rPr>
              <a:t>touch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400" spc="-5" dirty="0">
                <a:solidFill>
                  <a:srgbClr val="141515"/>
                </a:solidFill>
                <a:latin typeface="Arial"/>
                <a:cs typeface="Arial"/>
                <a:hlinkClick r:id="rId10"/>
              </a:rPr>
              <a:t>www.</a:t>
            </a:r>
            <a:r>
              <a:rPr lang="en-IN" sz="1400" spc="-5" dirty="0" err="1">
                <a:solidFill>
                  <a:srgbClr val="141515"/>
                </a:solidFill>
                <a:latin typeface="Arial"/>
                <a:cs typeface="Arial"/>
                <a:hlinkClick r:id="rId10"/>
              </a:rPr>
              <a:t>TheMediaAnt</a:t>
            </a:r>
            <a:r>
              <a:rPr sz="1400" spc="-5" dirty="0">
                <a:solidFill>
                  <a:srgbClr val="141515"/>
                </a:solidFill>
                <a:latin typeface="Arial"/>
                <a:cs typeface="Arial"/>
                <a:hlinkClick r:id="rId10"/>
              </a:rPr>
              <a:t>.com </a:t>
            </a:r>
            <a:r>
              <a:rPr sz="1400" dirty="0">
                <a:solidFill>
                  <a:srgbClr val="141515"/>
                </a:solidFill>
                <a:latin typeface="Arial"/>
                <a:cs typeface="Arial"/>
              </a:rPr>
              <a:t>|</a:t>
            </a:r>
            <a:r>
              <a:rPr sz="1400" spc="15" dirty="0">
                <a:solidFill>
                  <a:srgbClr val="141515"/>
                </a:solidFill>
                <a:latin typeface="Arial"/>
                <a:cs typeface="Arial"/>
              </a:rPr>
              <a:t> </a:t>
            </a:r>
            <a:r>
              <a:rPr lang="en-IN" sz="1400" spc="-5" dirty="0">
                <a:solidFill>
                  <a:srgbClr val="141515"/>
                </a:solidFill>
                <a:latin typeface="Arial"/>
                <a:cs typeface="Arial"/>
                <a:hlinkClick r:id="rId11"/>
              </a:rPr>
              <a:t>Help</a:t>
            </a:r>
            <a:r>
              <a:rPr sz="1400" spc="-5" dirty="0">
                <a:solidFill>
                  <a:srgbClr val="141515"/>
                </a:solidFill>
                <a:latin typeface="Arial"/>
                <a:cs typeface="Arial"/>
                <a:hlinkClick r:id="rId11"/>
              </a:rPr>
              <a:t>@</a:t>
            </a:r>
            <a:r>
              <a:rPr lang="en-IN" sz="1400" spc="-5" dirty="0" err="1">
                <a:solidFill>
                  <a:srgbClr val="141515"/>
                </a:solidFill>
                <a:latin typeface="Arial"/>
                <a:cs typeface="Arial"/>
                <a:hlinkClick r:id="rId11"/>
              </a:rPr>
              <a:t>TheMediaAnt</a:t>
            </a:r>
            <a:r>
              <a:rPr sz="1400" spc="-5" dirty="0">
                <a:solidFill>
                  <a:srgbClr val="141515"/>
                </a:solidFill>
                <a:latin typeface="Arial"/>
                <a:cs typeface="Arial"/>
                <a:hlinkClick r:id="rId11"/>
              </a:rPr>
              <a:t>.com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400" spc="-5" dirty="0">
                <a:solidFill>
                  <a:srgbClr val="141515"/>
                </a:solidFill>
                <a:latin typeface="Arial"/>
                <a:cs typeface="Arial"/>
              </a:rPr>
              <a:t>+91 </a:t>
            </a:r>
            <a:r>
              <a:rPr lang="en-IN" sz="1400" spc="-5" dirty="0">
                <a:solidFill>
                  <a:srgbClr val="141515"/>
                </a:solidFill>
                <a:latin typeface="Arial"/>
                <a:cs typeface="Arial"/>
              </a:rPr>
              <a:t>8067415510 </a:t>
            </a:r>
            <a:r>
              <a:rPr sz="1400" b="1" dirty="0">
                <a:solidFill>
                  <a:srgbClr val="DD2B1C"/>
                </a:solidFill>
                <a:latin typeface="Arial"/>
                <a:cs typeface="Arial"/>
              </a:rPr>
              <a:t>| </a:t>
            </a:r>
            <a:r>
              <a:rPr sz="1400" spc="-5" dirty="0">
                <a:solidFill>
                  <a:srgbClr val="141515"/>
                </a:solidFill>
                <a:latin typeface="Arial"/>
                <a:cs typeface="Arial"/>
              </a:rPr>
              <a:t>+91</a:t>
            </a:r>
            <a:r>
              <a:rPr lang="en-IN" sz="1400" spc="-5" dirty="0">
                <a:solidFill>
                  <a:srgbClr val="141515"/>
                </a:solidFill>
                <a:latin typeface="Arial"/>
                <a:cs typeface="Arial"/>
              </a:rPr>
              <a:t> 6364145443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079639" y="4289653"/>
            <a:ext cx="42545" cy="9525"/>
          </a:xfrm>
          <a:custGeom>
            <a:avLst/>
            <a:gdLst/>
            <a:ahLst/>
            <a:cxnLst/>
            <a:rect l="l" t="t" r="r" b="b"/>
            <a:pathLst>
              <a:path w="42544" h="9525">
                <a:moveTo>
                  <a:pt x="42240" y="9525"/>
                </a:moveTo>
                <a:lnTo>
                  <a:pt x="0" y="9525"/>
                </a:lnTo>
                <a:lnTo>
                  <a:pt x="0" y="0"/>
                </a:lnTo>
                <a:lnTo>
                  <a:pt x="42240" y="0"/>
                </a:lnTo>
                <a:lnTo>
                  <a:pt x="42240" y="9525"/>
                </a:lnTo>
                <a:close/>
              </a:path>
            </a:pathLst>
          </a:custGeom>
          <a:solidFill>
            <a:srgbClr val="0099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1" y="761"/>
            <a:ext cx="9142730" cy="5142230"/>
          </a:xfrm>
          <a:custGeom>
            <a:avLst/>
            <a:gdLst/>
            <a:ahLst/>
            <a:cxnLst/>
            <a:rect l="l" t="t" r="r" b="b"/>
            <a:pathLst>
              <a:path w="9142730" h="5142230">
                <a:moveTo>
                  <a:pt x="0" y="0"/>
                </a:moveTo>
                <a:lnTo>
                  <a:pt x="9142476" y="0"/>
                </a:lnTo>
                <a:lnTo>
                  <a:pt x="9142476" y="5141976"/>
                </a:lnTo>
                <a:lnTo>
                  <a:pt x="0" y="51419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B555B6-117F-5D76-C46F-E5FCE7B9604B}"/>
              </a:ext>
            </a:extLst>
          </p:cNvPr>
          <p:cNvSpPr/>
          <p:nvPr/>
        </p:nvSpPr>
        <p:spPr>
          <a:xfrm>
            <a:off x="2219469" y="2449905"/>
            <a:ext cx="2279274" cy="509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2">
                    <a:lumMod val="75000"/>
                  </a:schemeClr>
                </a:solidFill>
              </a:rPr>
              <a:t>H Y D E R A B A 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1121</Words>
  <Application>Microsoft Office PowerPoint</Application>
  <PresentationFormat>On-screen Show (16:9)</PresentationFormat>
  <Paragraphs>213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Tahoma</vt:lpstr>
      <vt:lpstr>Times New Roman</vt:lpstr>
      <vt:lpstr>Office Theme</vt:lpstr>
      <vt:lpstr>PowerPoint Presentation</vt:lpstr>
      <vt:lpstr>METRO MEDIA – Impactful &amp; Cost Effective</vt:lpstr>
      <vt:lpstr>Metro  Overview</vt:lpstr>
      <vt:lpstr>Stations Types &amp; Ridership</vt:lpstr>
      <vt:lpstr>Types of branding available at Metro stations</vt:lpstr>
      <vt:lpstr>Concourse  level branding  options</vt:lpstr>
      <vt:lpstr>Concourse  level branding  options</vt:lpstr>
      <vt:lpstr>3x7 - Lift branding - at entry to metro station</vt:lpstr>
      <vt:lpstr>PowerPoint Presentation</vt:lpstr>
      <vt:lpstr>5x5 - Head on wall mount - at entry to metro station</vt:lpstr>
      <vt:lpstr>10x5 - Concourse level - Entry/Exit Arm to Metro Station</vt:lpstr>
      <vt:lpstr>10x5 - W alkway - Entry to metro Station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Platform level  branding options</vt:lpstr>
      <vt:lpstr>Typical Line Diagram - Platform Level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5x10 vertical station specific branding innovation</vt:lpstr>
      <vt:lpstr>Pics of our Previous Campaigns</vt:lpstr>
      <vt:lpstr>PowerPoint Presentation</vt:lpstr>
      <vt:lpstr>PowerPoint Presentation</vt:lpstr>
      <vt:lpstr>Pics of our Previous Campaigns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shubham@themediaant.com</cp:lastModifiedBy>
  <cp:revision>3</cp:revision>
  <dcterms:created xsi:type="dcterms:W3CDTF">2022-07-12T09:17:48Z</dcterms:created>
  <dcterms:modified xsi:type="dcterms:W3CDTF">2022-07-12T13:12:45Z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2022-02-11T00:00:00Z</vt:filetime>
  </property>
  <property fmtid="{D5CDD505-2E9C-101B-9397-08002B2CF9AE}" pid="3" name="Creator">
    <vt:lpwstr>WPS Presentation</vt:lpwstr>
  </property>
  <property fmtid="{D5CDD505-2E9C-101B-9397-08002B2CF9AE}" pid="4" name="LastSaved">
    <vt:filetime>2022-07-12T00:00:00Z</vt:filetime>
  </property>
</Properties>
</file>