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56" r:id="rId2"/>
    <p:sldId id="258" r:id="rId3"/>
    <p:sldId id="360" r:id="rId4"/>
    <p:sldId id="381" r:id="rId5"/>
    <p:sldId id="380" r:id="rId6"/>
    <p:sldId id="259" r:id="rId7"/>
    <p:sldId id="273" r:id="rId8"/>
    <p:sldId id="299" r:id="rId9"/>
    <p:sldId id="357" r:id="rId10"/>
    <p:sldId id="358" r:id="rId11"/>
    <p:sldId id="359" r:id="rId12"/>
    <p:sldId id="361" r:id="rId13"/>
    <p:sldId id="377" r:id="rId14"/>
    <p:sldId id="389" r:id="rId15"/>
    <p:sldId id="390" r:id="rId16"/>
    <p:sldId id="378" r:id="rId17"/>
    <p:sldId id="376" r:id="rId18"/>
    <p:sldId id="387" r:id="rId19"/>
    <p:sldId id="379" r:id="rId20"/>
    <p:sldId id="386" r:id="rId21"/>
    <p:sldId id="388" r:id="rId22"/>
    <p:sldId id="384" r:id="rId23"/>
    <p:sldId id="385" r:id="rId24"/>
    <p:sldId id="346" r:id="rId25"/>
    <p:sldId id="342" r:id="rId26"/>
  </p:sldIdLst>
  <p:sldSz cx="24384000" cy="13716000"/>
  <p:notesSz cx="6858000" cy="9144000"/>
  <p:custDataLst>
    <p:tags r:id="rId28"/>
  </p:custDataLst>
  <p:defaultTextStyle>
    <a:lvl1pPr algn="ctr" defTabSz="825500">
      <a:defRPr sz="6000" b="1">
        <a:solidFill>
          <a:srgbClr val="FAC93D"/>
        </a:solidFill>
        <a:latin typeface="+mj-lt"/>
        <a:ea typeface="+mj-ea"/>
        <a:cs typeface="+mj-cs"/>
        <a:sym typeface="Roboto Regular"/>
      </a:defRPr>
    </a:lvl1pPr>
    <a:lvl2pPr indent="228600" algn="ctr" defTabSz="825500">
      <a:defRPr sz="6000" b="1">
        <a:solidFill>
          <a:srgbClr val="FAC93D"/>
        </a:solidFill>
        <a:latin typeface="+mj-lt"/>
        <a:ea typeface="+mj-ea"/>
        <a:cs typeface="+mj-cs"/>
        <a:sym typeface="Roboto Regular"/>
      </a:defRPr>
    </a:lvl2pPr>
    <a:lvl3pPr indent="457200" algn="ctr" defTabSz="825500">
      <a:defRPr sz="6000" b="1">
        <a:solidFill>
          <a:srgbClr val="FAC93D"/>
        </a:solidFill>
        <a:latin typeface="+mj-lt"/>
        <a:ea typeface="+mj-ea"/>
        <a:cs typeface="+mj-cs"/>
        <a:sym typeface="Roboto Regular"/>
      </a:defRPr>
    </a:lvl3pPr>
    <a:lvl4pPr indent="685800" algn="ctr" defTabSz="825500">
      <a:defRPr sz="6000" b="1">
        <a:solidFill>
          <a:srgbClr val="FAC93D"/>
        </a:solidFill>
        <a:latin typeface="+mj-lt"/>
        <a:ea typeface="+mj-ea"/>
        <a:cs typeface="+mj-cs"/>
        <a:sym typeface="Roboto Regular"/>
      </a:defRPr>
    </a:lvl4pPr>
    <a:lvl5pPr indent="914400" algn="ctr" defTabSz="825500">
      <a:defRPr sz="6000" b="1">
        <a:solidFill>
          <a:srgbClr val="FAC93D"/>
        </a:solidFill>
        <a:latin typeface="+mj-lt"/>
        <a:ea typeface="+mj-ea"/>
        <a:cs typeface="+mj-cs"/>
        <a:sym typeface="Roboto Regular"/>
      </a:defRPr>
    </a:lvl5pPr>
    <a:lvl6pPr indent="1143000" algn="ctr" defTabSz="825500">
      <a:defRPr sz="6000" b="1">
        <a:solidFill>
          <a:srgbClr val="FAC93D"/>
        </a:solidFill>
        <a:latin typeface="+mj-lt"/>
        <a:ea typeface="+mj-ea"/>
        <a:cs typeface="+mj-cs"/>
        <a:sym typeface="Roboto Regular"/>
      </a:defRPr>
    </a:lvl6pPr>
    <a:lvl7pPr indent="1371600" algn="ctr" defTabSz="825500">
      <a:defRPr sz="6000" b="1">
        <a:solidFill>
          <a:srgbClr val="FAC93D"/>
        </a:solidFill>
        <a:latin typeface="+mj-lt"/>
        <a:ea typeface="+mj-ea"/>
        <a:cs typeface="+mj-cs"/>
        <a:sym typeface="Roboto Regular"/>
      </a:defRPr>
    </a:lvl7pPr>
    <a:lvl8pPr indent="1600200" algn="ctr" defTabSz="825500">
      <a:defRPr sz="6000" b="1">
        <a:solidFill>
          <a:srgbClr val="FAC93D"/>
        </a:solidFill>
        <a:latin typeface="+mj-lt"/>
        <a:ea typeface="+mj-ea"/>
        <a:cs typeface="+mj-cs"/>
        <a:sym typeface="Roboto Regular"/>
      </a:defRPr>
    </a:lvl8pPr>
    <a:lvl9pPr indent="1828800" algn="ctr" defTabSz="825500">
      <a:defRPr sz="6000" b="1">
        <a:solidFill>
          <a:srgbClr val="FAC93D"/>
        </a:solidFill>
        <a:latin typeface="+mj-lt"/>
        <a:ea typeface="+mj-ea"/>
        <a:cs typeface="+mj-cs"/>
        <a:sym typeface="Roboto Regular"/>
      </a:defRPr>
    </a:lvl9pPr>
  </p:defaultTextStyle>
  <p:extLst>
    <p:ext uri="{EFAFB233-063F-42B5-8137-9DF3F51BA10A}">
      <p15:sldGuideLst xmlns:p15="http://schemas.microsoft.com/office/powerpoint/2012/main">
        <p15:guide id="1" orient="horz" pos="4320" userDrawn="1">
          <p15:clr>
            <a:srgbClr val="A4A3A4"/>
          </p15:clr>
        </p15:guide>
        <p15:guide id="2" pos="76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8280" autoAdjust="0"/>
  </p:normalViewPr>
  <p:slideViewPr>
    <p:cSldViewPr snapToGrid="0" showGuides="1">
      <p:cViewPr varScale="1">
        <p:scale>
          <a:sx n="37" d="100"/>
          <a:sy n="37" d="100"/>
        </p:scale>
        <p:origin x="618" y="54"/>
      </p:cViewPr>
      <p:guideLst>
        <p:guide orient="horz" pos="4320"/>
        <p:guide pos="7680"/>
      </p:guideLst>
    </p:cSldViewPr>
  </p:slideViewPr>
  <p:outlineViewPr>
    <p:cViewPr>
      <p:scale>
        <a:sx n="33" d="100"/>
        <a:sy n="33" d="100"/>
      </p:scale>
      <p:origin x="0" y="0"/>
    </p:cViewPr>
  </p:outlin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a:lstStyle/>
          <a:p>
            <a:pPr lvl="0"/>
            <a:endParaRPr lang="id-ID"/>
          </a:p>
        </c:rich>
      </c:tx>
      <c:overlay val="1"/>
    </c:title>
    <c:autoTitleDeleted val="0"/>
    <c:plotArea>
      <c:layout>
        <c:manualLayout>
          <c:layoutTarget val="inner"/>
          <c:xMode val="edge"/>
          <c:yMode val="edge"/>
          <c:x val="4.999999888241291E-3"/>
          <c:y val="4.999999888241291E-3"/>
          <c:w val="1"/>
          <c:h val="1"/>
        </c:manualLayout>
      </c:layout>
      <c:pieChart>
        <c:varyColors val="0"/>
        <c:ser>
          <c:idx val="0"/>
          <c:order val="0"/>
          <c:tx>
            <c:strRef>
              <c:f>Sheet1!$A$2</c:f>
              <c:strCache>
                <c:ptCount val="1"/>
                <c:pt idx="0">
                  <c:v>Region 1</c:v>
                </c:pt>
              </c:strCache>
            </c:strRef>
          </c:tx>
          <c:spPr>
            <a:solidFill>
              <a:srgbClr val="53585F"/>
            </a:solidFill>
            <a:ln w="12700" cap="flat">
              <a:noFill/>
              <a:miter lim="400000"/>
            </a:ln>
            <a:effectLst/>
          </c:spPr>
          <c:dPt>
            <c:idx val="0"/>
            <c:bubble3D val="0"/>
            <c:spPr>
              <a:solidFill>
                <a:schemeClr val="accent6"/>
              </a:solidFill>
              <a:ln w="12700" cap="flat">
                <a:noFill/>
                <a:miter lim="400000"/>
              </a:ln>
              <a:effectLst/>
            </c:spPr>
            <c:extLst>
              <c:ext xmlns:c16="http://schemas.microsoft.com/office/drawing/2014/chart" uri="{C3380CC4-5D6E-409C-BE32-E72D297353CC}">
                <c16:uniqueId val="{00000001-02FE-4DDE-AED0-0F334FB54452}"/>
              </c:ext>
            </c:extLst>
          </c:dPt>
          <c:dPt>
            <c:idx val="1"/>
            <c:bubble3D val="0"/>
            <c:spPr>
              <a:solidFill>
                <a:schemeClr val="accent1"/>
              </a:solidFill>
              <a:ln w="12700" cap="flat">
                <a:noFill/>
                <a:miter lim="400000"/>
              </a:ln>
              <a:effectLst/>
            </c:spPr>
            <c:extLst>
              <c:ext xmlns:c16="http://schemas.microsoft.com/office/drawing/2014/chart" uri="{C3380CC4-5D6E-409C-BE32-E72D297353CC}">
                <c16:uniqueId val="{00000003-02FE-4DDE-AED0-0F334FB54452}"/>
              </c:ext>
            </c:extLst>
          </c:dPt>
          <c:dPt>
            <c:idx val="2"/>
            <c:bubble3D val="0"/>
            <c:spPr>
              <a:solidFill>
                <a:schemeClr val="accent2"/>
              </a:solidFill>
              <a:ln w="12700" cap="flat">
                <a:noFill/>
                <a:miter lim="400000"/>
              </a:ln>
              <a:effectLst/>
            </c:spPr>
            <c:extLst>
              <c:ext xmlns:c16="http://schemas.microsoft.com/office/drawing/2014/chart" uri="{C3380CC4-5D6E-409C-BE32-E72D297353CC}">
                <c16:uniqueId val="{00000005-02FE-4DDE-AED0-0F334FB54452}"/>
              </c:ext>
            </c:extLst>
          </c:dPt>
          <c:dPt>
            <c:idx val="3"/>
            <c:bubble3D val="0"/>
            <c:spPr>
              <a:solidFill>
                <a:schemeClr val="accent3"/>
              </a:solidFill>
              <a:ln w="12700" cap="flat">
                <a:noFill/>
                <a:miter lim="400000"/>
              </a:ln>
              <a:effectLst/>
            </c:spPr>
            <c:extLst>
              <c:ext xmlns:c16="http://schemas.microsoft.com/office/drawing/2014/chart" uri="{C3380CC4-5D6E-409C-BE32-E72D297353CC}">
                <c16:uniqueId val="{00000007-02FE-4DDE-AED0-0F334FB54452}"/>
              </c:ext>
            </c:extLst>
          </c:dPt>
          <c:cat>
            <c:strRef>
              <c:f>Sheet1!$B$1:$E$1</c:f>
              <c:strCache>
                <c:ptCount val="4"/>
                <c:pt idx="0">
                  <c:v>April</c:v>
                </c:pt>
                <c:pt idx="1">
                  <c:v>May</c:v>
                </c:pt>
                <c:pt idx="2">
                  <c:v>June</c:v>
                </c:pt>
                <c:pt idx="3">
                  <c:v>July</c:v>
                </c:pt>
              </c:strCache>
            </c:strRef>
          </c:cat>
          <c:val>
            <c:numRef>
              <c:f>Sheet1!$B$2:$E$2</c:f>
              <c:numCache>
                <c:formatCode>General</c:formatCode>
                <c:ptCount val="4"/>
                <c:pt idx="0">
                  <c:v>31</c:v>
                </c:pt>
                <c:pt idx="1">
                  <c:v>39</c:v>
                </c:pt>
                <c:pt idx="2">
                  <c:v>9</c:v>
                </c:pt>
                <c:pt idx="3">
                  <c:v>21</c:v>
                </c:pt>
              </c:numCache>
            </c:numRef>
          </c:val>
          <c:extLst>
            <c:ext xmlns:c16="http://schemas.microsoft.com/office/drawing/2014/chart" uri="{C3380CC4-5D6E-409C-BE32-E72D297353CC}">
              <c16:uniqueId val="{00000008-02FE-4DDE-AED0-0F334FB54452}"/>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zero"/>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Shape 22"/>
          <p:cNvSpPr>
            <a:spLocks noGrp="1" noRot="1" noChangeAspect="1"/>
          </p:cNvSpPr>
          <p:nvPr>
            <p:ph type="sldImg"/>
          </p:nvPr>
        </p:nvSpPr>
        <p:spPr>
          <a:xfrm>
            <a:off x="1143000" y="685800"/>
            <a:ext cx="4572000" cy="3429000"/>
          </a:xfrm>
          <a:prstGeom prst="rect">
            <a:avLst/>
          </a:prstGeom>
        </p:spPr>
      </p:sp>
      <p:sp>
        <p:nvSpPr>
          <p:cNvPr id="23" name="Shape 23"/>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2409580121"/>
      </p:ext>
    </p:extLst>
  </p:cSld>
  <p:clrMap bg1="lt1" tx1="dk1" bg2="lt2" tx2="dk2" accent1="accent1" accent2="accent2" accent3="accent3" accent4="accent4" accent5="accent5" accent6="accent6" hlink="hlink" folHlink="folHlink"/>
  <p:notesStyle>
    <a:lvl1pPr defTabSz="457200">
      <a:lnSpc>
        <a:spcPct val="125000"/>
      </a:lnSpc>
      <a:defRPr sz="2400">
        <a:latin typeface="Avenir Roman"/>
        <a:ea typeface="Avenir Roman"/>
        <a:cs typeface="Avenir Roman"/>
        <a:sym typeface="Avenir Roman"/>
      </a:defRPr>
    </a:lvl1pPr>
    <a:lvl2pPr indent="228600" defTabSz="457200">
      <a:lnSpc>
        <a:spcPct val="125000"/>
      </a:lnSpc>
      <a:defRPr sz="2400">
        <a:latin typeface="Avenir Roman"/>
        <a:ea typeface="Avenir Roman"/>
        <a:cs typeface="Avenir Roman"/>
        <a:sym typeface="Avenir Roman"/>
      </a:defRPr>
    </a:lvl2pPr>
    <a:lvl3pPr indent="457200" defTabSz="457200">
      <a:lnSpc>
        <a:spcPct val="125000"/>
      </a:lnSpc>
      <a:defRPr sz="2400">
        <a:latin typeface="Avenir Roman"/>
        <a:ea typeface="Avenir Roman"/>
        <a:cs typeface="Avenir Roman"/>
        <a:sym typeface="Avenir Roman"/>
      </a:defRPr>
    </a:lvl3pPr>
    <a:lvl4pPr indent="685800" defTabSz="457200">
      <a:lnSpc>
        <a:spcPct val="125000"/>
      </a:lnSpc>
      <a:defRPr sz="2400">
        <a:latin typeface="Avenir Roman"/>
        <a:ea typeface="Avenir Roman"/>
        <a:cs typeface="Avenir Roman"/>
        <a:sym typeface="Avenir Roman"/>
      </a:defRPr>
    </a:lvl4pPr>
    <a:lvl5pPr indent="914400" defTabSz="457200">
      <a:lnSpc>
        <a:spcPct val="125000"/>
      </a:lnSpc>
      <a:defRPr sz="2400">
        <a:latin typeface="Avenir Roman"/>
        <a:ea typeface="Avenir Roman"/>
        <a:cs typeface="Avenir Roman"/>
        <a:sym typeface="Avenir Roman"/>
      </a:defRPr>
    </a:lvl5pPr>
    <a:lvl6pPr indent="1143000" defTabSz="457200">
      <a:lnSpc>
        <a:spcPct val="125000"/>
      </a:lnSpc>
      <a:defRPr sz="2400">
        <a:latin typeface="Avenir Roman"/>
        <a:ea typeface="Avenir Roman"/>
        <a:cs typeface="Avenir Roman"/>
        <a:sym typeface="Avenir Roman"/>
      </a:defRPr>
    </a:lvl6pPr>
    <a:lvl7pPr indent="1371600" defTabSz="457200">
      <a:lnSpc>
        <a:spcPct val="125000"/>
      </a:lnSpc>
      <a:defRPr sz="2400">
        <a:latin typeface="Avenir Roman"/>
        <a:ea typeface="Avenir Roman"/>
        <a:cs typeface="Avenir Roman"/>
        <a:sym typeface="Avenir Roman"/>
      </a:defRPr>
    </a:lvl7pPr>
    <a:lvl8pPr indent="1600200" defTabSz="457200">
      <a:lnSpc>
        <a:spcPct val="125000"/>
      </a:lnSpc>
      <a:defRPr sz="2400">
        <a:latin typeface="Avenir Roman"/>
        <a:ea typeface="Avenir Roman"/>
        <a:cs typeface="Avenir Roman"/>
        <a:sym typeface="Avenir Roman"/>
      </a:defRPr>
    </a:lvl8pPr>
    <a:lvl9pPr indent="1828800" defTabSz="457200">
      <a:lnSpc>
        <a:spcPct val="125000"/>
      </a:lnSpc>
      <a:defRPr sz="2400">
        <a:latin typeface="Avenir Roman"/>
        <a:ea typeface="Avenir Roman"/>
        <a:cs typeface="Avenir Roman"/>
        <a:sym typeface="Avenir Roman"/>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id-ID"/>
          </a:p>
        </p:txBody>
      </p:sp>
    </p:spTree>
    <p:extLst>
      <p:ext uri="{BB962C8B-B14F-4D97-AF65-F5344CB8AC3E}">
        <p14:creationId xmlns:p14="http://schemas.microsoft.com/office/powerpoint/2010/main" val="29578269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id-ID"/>
          </a:p>
        </p:txBody>
      </p:sp>
    </p:spTree>
    <p:extLst>
      <p:ext uri="{BB962C8B-B14F-4D97-AF65-F5344CB8AC3E}">
        <p14:creationId xmlns:p14="http://schemas.microsoft.com/office/powerpoint/2010/main" val="29578269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blank">
    <p:bg>
      <p:bgPr>
        <a:solidFill>
          <a:srgbClr val="FFFFFF"/>
        </a:solidFill>
        <a:effectLst/>
      </p:bgPr>
    </p:bg>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2836525" y="0"/>
            <a:ext cx="11547475" cy="13716000"/>
          </a:xfrm>
          <a:prstGeom prst="rect">
            <a:avLst/>
          </a:prstGeom>
        </p:spPr>
        <p:txBody>
          <a:bodyPr/>
          <a:lstStyle/>
          <a:p>
            <a:endParaRPr lang="en-US"/>
          </a:p>
        </p:txBody>
      </p:sp>
    </p:spTree>
    <p:extLst>
      <p:ext uri="{BB962C8B-B14F-4D97-AF65-F5344CB8AC3E}">
        <p14:creationId xmlns:p14="http://schemas.microsoft.com/office/powerpoint/2010/main" val="2061372252"/>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blank">
    <p:bg>
      <p:bgPr>
        <a:solidFill>
          <a:srgbClr val="FFFFFF"/>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16306800" y="6197600"/>
            <a:ext cx="6070600" cy="6070600"/>
          </a:xfrm>
          <a:prstGeom prst="ellipse">
            <a:avLst/>
          </a:prstGeom>
          <a:ln w="88900">
            <a:solidFill>
              <a:schemeClr val="accent6"/>
            </a:solidFill>
          </a:ln>
        </p:spPr>
        <p:txBody>
          <a:bodyPr/>
          <a:lstStyle/>
          <a:p>
            <a:endParaRPr lang="id-ID"/>
          </a:p>
        </p:txBody>
      </p:sp>
    </p:spTree>
    <p:extLst>
      <p:ext uri="{BB962C8B-B14F-4D97-AF65-F5344CB8AC3E}">
        <p14:creationId xmlns:p14="http://schemas.microsoft.com/office/powerpoint/2010/main" val="4239604845"/>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decel="5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900" fill="hold"/>
                                        <p:tgtEl>
                                          <p:spTgt spid="7"/>
                                        </p:tgtEl>
                                        <p:attrNameLst>
                                          <p:attrName>ppt_x</p:attrName>
                                        </p:attrNameLst>
                                      </p:cBhvr>
                                      <p:tavLst>
                                        <p:tav tm="0">
                                          <p:val>
                                            <p:strVal val="1+#ppt_w/2"/>
                                          </p:val>
                                        </p:tav>
                                        <p:tav tm="100000">
                                          <p:val>
                                            <p:strVal val="#ppt_x"/>
                                          </p:val>
                                        </p:tav>
                                      </p:tavLst>
                                    </p:anim>
                                    <p:anim calcmode="lin" valueType="num">
                                      <p:cBhvr additive="base">
                                        <p:cTn id="8" dur="9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4_blank">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4666659"/>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5_blank">
    <p:bg>
      <p:bgPr>
        <a:solidFill>
          <a:srgbClr val="FFFFFF"/>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1365250" y="4637088"/>
            <a:ext cx="3756025" cy="3754437"/>
          </a:xfrm>
          <a:prstGeom prst="rect">
            <a:avLst/>
          </a:prstGeom>
          <a:ln w="88900">
            <a:solidFill>
              <a:schemeClr val="tx1"/>
            </a:solidFill>
          </a:ln>
        </p:spPr>
        <p:txBody>
          <a:bodyPr/>
          <a:lstStyle/>
          <a:p>
            <a:endParaRPr lang="id-ID"/>
          </a:p>
        </p:txBody>
      </p:sp>
      <p:sp>
        <p:nvSpPr>
          <p:cNvPr id="9" name="Picture Placeholder 7"/>
          <p:cNvSpPr>
            <a:spLocks noGrp="1"/>
          </p:cNvSpPr>
          <p:nvPr>
            <p:ph type="pic" sz="quarter" idx="11"/>
          </p:nvPr>
        </p:nvSpPr>
        <p:spPr>
          <a:xfrm>
            <a:off x="5206503" y="4637088"/>
            <a:ext cx="3756025" cy="3754437"/>
          </a:xfrm>
          <a:prstGeom prst="rect">
            <a:avLst/>
          </a:prstGeom>
          <a:ln w="88900">
            <a:solidFill>
              <a:schemeClr val="tx1"/>
            </a:solidFill>
          </a:ln>
        </p:spPr>
        <p:txBody>
          <a:bodyPr/>
          <a:lstStyle/>
          <a:p>
            <a:endParaRPr lang="id-ID"/>
          </a:p>
        </p:txBody>
      </p:sp>
      <p:sp>
        <p:nvSpPr>
          <p:cNvPr id="10" name="Picture Placeholder 7"/>
          <p:cNvSpPr>
            <a:spLocks noGrp="1"/>
          </p:cNvSpPr>
          <p:nvPr>
            <p:ph type="pic" sz="quarter" idx="12"/>
          </p:nvPr>
        </p:nvSpPr>
        <p:spPr>
          <a:xfrm>
            <a:off x="9052223" y="4637088"/>
            <a:ext cx="3756025" cy="3754437"/>
          </a:xfrm>
          <a:prstGeom prst="rect">
            <a:avLst/>
          </a:prstGeom>
          <a:ln w="88900">
            <a:solidFill>
              <a:schemeClr val="tx1"/>
            </a:solidFill>
          </a:ln>
        </p:spPr>
        <p:txBody>
          <a:bodyPr/>
          <a:lstStyle/>
          <a:p>
            <a:endParaRPr lang="id-ID"/>
          </a:p>
        </p:txBody>
      </p:sp>
      <p:sp>
        <p:nvSpPr>
          <p:cNvPr id="11" name="Picture Placeholder 7"/>
          <p:cNvSpPr>
            <a:spLocks noGrp="1"/>
          </p:cNvSpPr>
          <p:nvPr>
            <p:ph type="pic" sz="quarter" idx="13"/>
          </p:nvPr>
        </p:nvSpPr>
        <p:spPr>
          <a:xfrm>
            <a:off x="12808248" y="4637088"/>
            <a:ext cx="3756025" cy="3754437"/>
          </a:xfrm>
          <a:prstGeom prst="rect">
            <a:avLst/>
          </a:prstGeom>
          <a:ln w="88900">
            <a:solidFill>
              <a:schemeClr val="tx1"/>
            </a:solidFill>
          </a:ln>
        </p:spPr>
        <p:txBody>
          <a:bodyPr/>
          <a:lstStyle/>
          <a:p>
            <a:endParaRPr lang="id-ID"/>
          </a:p>
        </p:txBody>
      </p:sp>
      <p:sp>
        <p:nvSpPr>
          <p:cNvPr id="12" name="Picture Placeholder 7"/>
          <p:cNvSpPr>
            <a:spLocks noGrp="1"/>
          </p:cNvSpPr>
          <p:nvPr>
            <p:ph type="pic" sz="quarter" idx="14"/>
          </p:nvPr>
        </p:nvSpPr>
        <p:spPr>
          <a:xfrm>
            <a:off x="15975014" y="3858751"/>
            <a:ext cx="5313362" cy="5311112"/>
          </a:xfrm>
          <a:prstGeom prst="rect">
            <a:avLst/>
          </a:prstGeom>
          <a:ln w="88900">
            <a:solidFill>
              <a:schemeClr val="tx1"/>
            </a:solidFill>
          </a:ln>
        </p:spPr>
        <p:txBody>
          <a:bodyPr/>
          <a:lstStyle/>
          <a:p>
            <a:endParaRPr lang="id-ID"/>
          </a:p>
        </p:txBody>
      </p:sp>
    </p:spTree>
    <p:extLst>
      <p:ext uri="{BB962C8B-B14F-4D97-AF65-F5344CB8AC3E}">
        <p14:creationId xmlns:p14="http://schemas.microsoft.com/office/powerpoint/2010/main" val="461384287"/>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decel="58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decel="58000" fill="hold" grpId="0" nodeType="withEffect">
                                  <p:stCondLst>
                                    <p:cond delay="2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2" decel="58000" fill="hold" grpId="0" nodeType="withEffect">
                                  <p:stCondLst>
                                    <p:cond delay="4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2" decel="58000" fill="hold" grpId="0" nodeType="withEffect">
                                  <p:stCondLst>
                                    <p:cond delay="60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1+#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par>
                                <p:cTn id="21" presetID="2" presetClass="entr" presetSubtype="2" decel="58000" fill="hold" grpId="0" nodeType="withEffect">
                                  <p:stCondLst>
                                    <p:cond delay="80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1+#ppt_w/2"/>
                                          </p:val>
                                        </p:tav>
                                        <p:tav tm="100000">
                                          <p:val>
                                            <p:strVal val="#ppt_x"/>
                                          </p:val>
                                        </p:tav>
                                      </p:tavLst>
                                    </p:anim>
                                    <p:anim calcmode="lin" valueType="num">
                                      <p:cBhvr additive="base">
                                        <p:cTn id="24"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blank">
    <p:bg>
      <p:bgPr>
        <a:solidFill>
          <a:srgbClr val="FFFFFF"/>
        </a:solidFill>
        <a:effectLst/>
      </p:bgPr>
    </p:bg>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4854575" y="3913188"/>
            <a:ext cx="14674850" cy="9802812"/>
          </a:xfrm>
          <a:prstGeom prst="rect">
            <a:avLst/>
          </a:prstGeom>
        </p:spPr>
        <p:txBody>
          <a:bodyPr/>
          <a:lstStyle/>
          <a:p>
            <a:endParaRPr lang="id-ID"/>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path" presetSubtype="0" accel="50000" decel="50000" fill="hold" grpId="0" nodeType="afterEffect">
                                  <p:stCondLst>
                                    <p:cond delay="0"/>
                                  </p:stCondLst>
                                  <p:childTnLst>
                                    <p:animMotion origin="layout" path="M 0 -2.59259E-06 L 0.19681 -0.00069" pathEditMode="relative" rAng="0" ptsTypes="AA">
                                      <p:cBhvr>
                                        <p:cTn id="6" dur="1500" fill="hold"/>
                                        <p:tgtEl>
                                          <p:spTgt spid="4"/>
                                        </p:tgtEl>
                                        <p:attrNameLst>
                                          <p:attrName>ppt_x</p:attrName>
                                          <p:attrName>ppt_y</p:attrName>
                                        </p:attrNameLst>
                                      </p:cBhvr>
                                      <p:rCtr x="9837" y="-3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_blank">
    <p:bg>
      <p:bgPr>
        <a:solidFill>
          <a:srgbClr val="FFFFFF"/>
        </a:solidFill>
        <a:effectLst/>
      </p:bgPr>
    </p:bg>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0"/>
            <a:ext cx="12645871" cy="13716000"/>
          </a:xfrm>
          <a:prstGeom prst="rect">
            <a:avLst/>
          </a:prstGeom>
        </p:spPr>
        <p:txBody>
          <a:bodyPr/>
          <a:lstStyle/>
          <a:p>
            <a:endParaRPr lang="id-ID"/>
          </a:p>
        </p:txBody>
      </p:sp>
    </p:spTree>
    <p:extLst>
      <p:ext uri="{BB962C8B-B14F-4D97-AF65-F5344CB8AC3E}">
        <p14:creationId xmlns:p14="http://schemas.microsoft.com/office/powerpoint/2010/main" val="693457437"/>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6_blank">
    <p:bg>
      <p:bgPr>
        <a:solidFill>
          <a:srgbClr val="FFFFFF"/>
        </a:solidFill>
        <a:effectLst/>
      </p:bgPr>
    </p:bg>
    <p:spTree>
      <p:nvGrpSpPr>
        <p:cNvPr id="1" name=""/>
        <p:cNvGrpSpPr/>
        <p:nvPr/>
      </p:nvGrpSpPr>
      <p:grpSpPr>
        <a:xfrm>
          <a:off x="0" y="0"/>
          <a:ext cx="0" cy="0"/>
          <a:chOff x="0" y="0"/>
          <a:chExt cx="0" cy="0"/>
        </a:xfrm>
      </p:grpSpPr>
      <p:sp>
        <p:nvSpPr>
          <p:cNvPr id="8" name="Picture Placeholder 6"/>
          <p:cNvSpPr>
            <a:spLocks noGrp="1"/>
          </p:cNvSpPr>
          <p:nvPr>
            <p:ph type="pic" sz="quarter" idx="11"/>
          </p:nvPr>
        </p:nvSpPr>
        <p:spPr>
          <a:xfrm>
            <a:off x="8209139" y="3799563"/>
            <a:ext cx="7586663" cy="9916437"/>
          </a:xfrm>
          <a:prstGeom prst="rect">
            <a:avLst/>
          </a:prstGeom>
        </p:spPr>
        <p:txBody>
          <a:bodyPr/>
          <a:lstStyle/>
          <a:p>
            <a:endParaRPr lang="id-ID"/>
          </a:p>
        </p:txBody>
      </p:sp>
      <p:sp>
        <p:nvSpPr>
          <p:cNvPr id="9" name="Picture Placeholder 6"/>
          <p:cNvSpPr>
            <a:spLocks noGrp="1"/>
          </p:cNvSpPr>
          <p:nvPr>
            <p:ph type="pic" sz="quarter" idx="12"/>
          </p:nvPr>
        </p:nvSpPr>
        <p:spPr>
          <a:xfrm>
            <a:off x="16797338" y="3938029"/>
            <a:ext cx="7586663" cy="9777971"/>
          </a:xfrm>
          <a:prstGeom prst="rect">
            <a:avLst/>
          </a:prstGeom>
        </p:spPr>
        <p:txBody>
          <a:bodyPr/>
          <a:lstStyle/>
          <a:p>
            <a:endParaRPr lang="id-ID"/>
          </a:p>
        </p:txBody>
      </p:sp>
      <p:sp>
        <p:nvSpPr>
          <p:cNvPr id="7" name="Picture Placeholder 6"/>
          <p:cNvSpPr>
            <a:spLocks noGrp="1"/>
          </p:cNvSpPr>
          <p:nvPr>
            <p:ph type="pic" sz="quarter" idx="10"/>
          </p:nvPr>
        </p:nvSpPr>
        <p:spPr>
          <a:xfrm>
            <a:off x="13150850" y="2746375"/>
            <a:ext cx="7586663" cy="10969625"/>
          </a:xfrm>
          <a:prstGeom prst="rect">
            <a:avLst/>
          </a:prstGeom>
        </p:spPr>
        <p:txBody>
          <a:bodyPr/>
          <a:lstStyle/>
          <a:p>
            <a:endParaRPr lang="id-ID"/>
          </a:p>
        </p:txBody>
      </p:sp>
    </p:spTree>
    <p:extLst>
      <p:ext uri="{BB962C8B-B14F-4D97-AF65-F5344CB8AC3E}">
        <p14:creationId xmlns:p14="http://schemas.microsoft.com/office/powerpoint/2010/main" val="4180077019"/>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9_blank">
    <p:bg>
      <p:bgPr>
        <a:solidFill>
          <a:srgbClr val="FFFFFF"/>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24384000" cy="8909050"/>
          </a:xfrm>
          <a:prstGeom prst="rect">
            <a:avLst/>
          </a:prstGeom>
        </p:spPr>
        <p:txBody>
          <a:bodyPr/>
          <a:lstStyle/>
          <a:p>
            <a:endParaRPr lang="id-ID"/>
          </a:p>
        </p:txBody>
      </p:sp>
    </p:spTree>
    <p:extLst>
      <p:ext uri="{BB962C8B-B14F-4D97-AF65-F5344CB8AC3E}">
        <p14:creationId xmlns:p14="http://schemas.microsoft.com/office/powerpoint/2010/main" val="299420833"/>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0_blank">
    <p:bg>
      <p:bgPr>
        <a:solidFill>
          <a:srgbClr val="FFFFFF"/>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24384000" cy="13716000"/>
          </a:xfrm>
          <a:prstGeom prst="rect">
            <a:avLst/>
          </a:prstGeom>
        </p:spPr>
        <p:txBody>
          <a:bodyPr/>
          <a:lstStyle/>
          <a:p>
            <a:endParaRPr lang="id-ID"/>
          </a:p>
        </p:txBody>
      </p:sp>
    </p:spTree>
    <p:extLst>
      <p:ext uri="{BB962C8B-B14F-4D97-AF65-F5344CB8AC3E}">
        <p14:creationId xmlns:p14="http://schemas.microsoft.com/office/powerpoint/2010/main" val="3791004034"/>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1_blank">
    <p:bg>
      <p:bgPr>
        <a:solidFill>
          <a:srgbClr val="FFFFFF"/>
        </a:solidFill>
        <a:effectLst/>
      </p:bgPr>
    </p:bg>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9005888" y="0"/>
            <a:ext cx="15378112" cy="13716000"/>
          </a:xfrm>
          <a:prstGeom prst="rect">
            <a:avLst/>
          </a:prstGeom>
        </p:spPr>
        <p:txBody>
          <a:bodyPr/>
          <a:lstStyle/>
          <a:p>
            <a:endParaRPr lang="id-ID"/>
          </a:p>
        </p:txBody>
      </p:sp>
    </p:spTree>
    <p:extLst>
      <p:ext uri="{BB962C8B-B14F-4D97-AF65-F5344CB8AC3E}">
        <p14:creationId xmlns:p14="http://schemas.microsoft.com/office/powerpoint/2010/main" val="3761595885"/>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decel="9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800" fill="hold"/>
                                        <p:tgtEl>
                                          <p:spTgt spid="5"/>
                                        </p:tgtEl>
                                        <p:attrNameLst>
                                          <p:attrName>ppt_x</p:attrName>
                                        </p:attrNameLst>
                                      </p:cBhvr>
                                      <p:tavLst>
                                        <p:tav tm="0">
                                          <p:val>
                                            <p:strVal val="1+#ppt_w/2"/>
                                          </p:val>
                                        </p:tav>
                                        <p:tav tm="100000">
                                          <p:val>
                                            <p:strVal val="#ppt_x"/>
                                          </p:val>
                                        </p:tav>
                                      </p:tavLst>
                                    </p:anim>
                                    <p:anim calcmode="lin" valueType="num">
                                      <p:cBhvr additive="base">
                                        <p:cTn id="8" dur="8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2_blank">
    <p:bg>
      <p:bgPr>
        <a:solidFill>
          <a:srgbClr val="FFFFFF"/>
        </a:solidFill>
        <a:effectLst/>
      </p:bgPr>
    </p:bg>
    <p:spTree>
      <p:nvGrpSpPr>
        <p:cNvPr id="1" name=""/>
        <p:cNvGrpSpPr/>
        <p:nvPr/>
      </p:nvGrpSpPr>
      <p:grpSpPr>
        <a:xfrm>
          <a:off x="0" y="0"/>
          <a:ext cx="0" cy="0"/>
          <a:chOff x="0" y="0"/>
          <a:chExt cx="0" cy="0"/>
        </a:xfrm>
      </p:grpSpPr>
      <p:sp>
        <p:nvSpPr>
          <p:cNvPr id="20" name="Picture Placeholder 19"/>
          <p:cNvSpPr>
            <a:spLocks noGrp="1"/>
          </p:cNvSpPr>
          <p:nvPr>
            <p:ph type="pic" sz="quarter" idx="10"/>
          </p:nvPr>
        </p:nvSpPr>
        <p:spPr>
          <a:xfrm>
            <a:off x="0" y="0"/>
            <a:ext cx="3429000" cy="3429000"/>
          </a:xfrm>
          <a:prstGeom prst="rect">
            <a:avLst/>
          </a:prstGeom>
        </p:spPr>
        <p:txBody>
          <a:bodyPr/>
          <a:lstStyle/>
          <a:p>
            <a:endParaRPr lang="id-ID"/>
          </a:p>
        </p:txBody>
      </p:sp>
      <p:sp>
        <p:nvSpPr>
          <p:cNvPr id="21" name="Picture Placeholder 19"/>
          <p:cNvSpPr>
            <a:spLocks noGrp="1"/>
          </p:cNvSpPr>
          <p:nvPr>
            <p:ph type="pic" sz="quarter" idx="11"/>
          </p:nvPr>
        </p:nvSpPr>
        <p:spPr>
          <a:xfrm>
            <a:off x="3428999" y="0"/>
            <a:ext cx="3429000" cy="3429000"/>
          </a:xfrm>
          <a:prstGeom prst="rect">
            <a:avLst/>
          </a:prstGeom>
        </p:spPr>
        <p:txBody>
          <a:bodyPr/>
          <a:lstStyle/>
          <a:p>
            <a:endParaRPr lang="id-ID"/>
          </a:p>
        </p:txBody>
      </p:sp>
      <p:sp>
        <p:nvSpPr>
          <p:cNvPr id="22" name="Picture Placeholder 19"/>
          <p:cNvSpPr>
            <a:spLocks noGrp="1"/>
          </p:cNvSpPr>
          <p:nvPr>
            <p:ph type="pic" sz="quarter" idx="12"/>
          </p:nvPr>
        </p:nvSpPr>
        <p:spPr>
          <a:xfrm>
            <a:off x="6858000" y="0"/>
            <a:ext cx="3429000" cy="3429000"/>
          </a:xfrm>
          <a:prstGeom prst="rect">
            <a:avLst/>
          </a:prstGeom>
        </p:spPr>
        <p:txBody>
          <a:bodyPr/>
          <a:lstStyle/>
          <a:p>
            <a:endParaRPr lang="id-ID"/>
          </a:p>
        </p:txBody>
      </p:sp>
      <p:sp>
        <p:nvSpPr>
          <p:cNvPr id="23" name="Picture Placeholder 19"/>
          <p:cNvSpPr>
            <a:spLocks noGrp="1"/>
          </p:cNvSpPr>
          <p:nvPr>
            <p:ph type="pic" sz="quarter" idx="13"/>
          </p:nvPr>
        </p:nvSpPr>
        <p:spPr>
          <a:xfrm>
            <a:off x="10286999" y="0"/>
            <a:ext cx="3429000" cy="3429000"/>
          </a:xfrm>
          <a:prstGeom prst="rect">
            <a:avLst/>
          </a:prstGeom>
        </p:spPr>
        <p:txBody>
          <a:bodyPr/>
          <a:lstStyle/>
          <a:p>
            <a:endParaRPr lang="id-ID"/>
          </a:p>
        </p:txBody>
      </p:sp>
      <p:sp>
        <p:nvSpPr>
          <p:cNvPr id="24" name="Picture Placeholder 19"/>
          <p:cNvSpPr>
            <a:spLocks noGrp="1"/>
          </p:cNvSpPr>
          <p:nvPr>
            <p:ph type="pic" sz="quarter" idx="14"/>
          </p:nvPr>
        </p:nvSpPr>
        <p:spPr>
          <a:xfrm>
            <a:off x="0" y="3429001"/>
            <a:ext cx="3429000" cy="3429000"/>
          </a:xfrm>
          <a:prstGeom prst="rect">
            <a:avLst/>
          </a:prstGeom>
        </p:spPr>
        <p:txBody>
          <a:bodyPr/>
          <a:lstStyle/>
          <a:p>
            <a:endParaRPr lang="id-ID"/>
          </a:p>
        </p:txBody>
      </p:sp>
      <p:sp>
        <p:nvSpPr>
          <p:cNvPr id="25" name="Picture Placeholder 19"/>
          <p:cNvSpPr>
            <a:spLocks noGrp="1"/>
          </p:cNvSpPr>
          <p:nvPr>
            <p:ph type="pic" sz="quarter" idx="15"/>
          </p:nvPr>
        </p:nvSpPr>
        <p:spPr>
          <a:xfrm>
            <a:off x="3428999" y="3429001"/>
            <a:ext cx="3429000" cy="3429000"/>
          </a:xfrm>
          <a:prstGeom prst="rect">
            <a:avLst/>
          </a:prstGeom>
        </p:spPr>
        <p:txBody>
          <a:bodyPr/>
          <a:lstStyle/>
          <a:p>
            <a:endParaRPr lang="id-ID"/>
          </a:p>
        </p:txBody>
      </p:sp>
      <p:sp>
        <p:nvSpPr>
          <p:cNvPr id="26" name="Picture Placeholder 19"/>
          <p:cNvSpPr>
            <a:spLocks noGrp="1"/>
          </p:cNvSpPr>
          <p:nvPr>
            <p:ph type="pic" sz="quarter" idx="16"/>
          </p:nvPr>
        </p:nvSpPr>
        <p:spPr>
          <a:xfrm>
            <a:off x="6858000" y="3429001"/>
            <a:ext cx="3429000" cy="3429000"/>
          </a:xfrm>
          <a:prstGeom prst="rect">
            <a:avLst/>
          </a:prstGeom>
        </p:spPr>
        <p:txBody>
          <a:bodyPr/>
          <a:lstStyle/>
          <a:p>
            <a:endParaRPr lang="id-ID"/>
          </a:p>
        </p:txBody>
      </p:sp>
      <p:sp>
        <p:nvSpPr>
          <p:cNvPr id="27" name="Picture Placeholder 19"/>
          <p:cNvSpPr>
            <a:spLocks noGrp="1"/>
          </p:cNvSpPr>
          <p:nvPr>
            <p:ph type="pic" sz="quarter" idx="17"/>
          </p:nvPr>
        </p:nvSpPr>
        <p:spPr>
          <a:xfrm>
            <a:off x="10286999" y="3429001"/>
            <a:ext cx="3429000" cy="3429000"/>
          </a:xfrm>
          <a:prstGeom prst="rect">
            <a:avLst/>
          </a:prstGeom>
        </p:spPr>
        <p:txBody>
          <a:bodyPr/>
          <a:lstStyle/>
          <a:p>
            <a:endParaRPr lang="id-ID"/>
          </a:p>
        </p:txBody>
      </p:sp>
      <p:sp>
        <p:nvSpPr>
          <p:cNvPr id="32" name="Picture Placeholder 19"/>
          <p:cNvSpPr>
            <a:spLocks noGrp="1"/>
          </p:cNvSpPr>
          <p:nvPr>
            <p:ph type="pic" sz="quarter" idx="18"/>
          </p:nvPr>
        </p:nvSpPr>
        <p:spPr>
          <a:xfrm>
            <a:off x="0" y="6858001"/>
            <a:ext cx="3429000" cy="3429000"/>
          </a:xfrm>
          <a:prstGeom prst="rect">
            <a:avLst/>
          </a:prstGeom>
        </p:spPr>
        <p:txBody>
          <a:bodyPr/>
          <a:lstStyle/>
          <a:p>
            <a:endParaRPr lang="id-ID"/>
          </a:p>
        </p:txBody>
      </p:sp>
      <p:sp>
        <p:nvSpPr>
          <p:cNvPr id="33" name="Picture Placeholder 19"/>
          <p:cNvSpPr>
            <a:spLocks noGrp="1"/>
          </p:cNvSpPr>
          <p:nvPr>
            <p:ph type="pic" sz="quarter" idx="19"/>
          </p:nvPr>
        </p:nvSpPr>
        <p:spPr>
          <a:xfrm>
            <a:off x="3428999" y="6858001"/>
            <a:ext cx="3429000" cy="3429000"/>
          </a:xfrm>
          <a:prstGeom prst="rect">
            <a:avLst/>
          </a:prstGeom>
        </p:spPr>
        <p:txBody>
          <a:bodyPr/>
          <a:lstStyle/>
          <a:p>
            <a:endParaRPr lang="id-ID"/>
          </a:p>
        </p:txBody>
      </p:sp>
      <p:sp>
        <p:nvSpPr>
          <p:cNvPr id="34" name="Picture Placeholder 19"/>
          <p:cNvSpPr>
            <a:spLocks noGrp="1"/>
          </p:cNvSpPr>
          <p:nvPr>
            <p:ph type="pic" sz="quarter" idx="20"/>
          </p:nvPr>
        </p:nvSpPr>
        <p:spPr>
          <a:xfrm>
            <a:off x="6858000" y="6858001"/>
            <a:ext cx="3429000" cy="3429000"/>
          </a:xfrm>
          <a:prstGeom prst="rect">
            <a:avLst/>
          </a:prstGeom>
        </p:spPr>
        <p:txBody>
          <a:bodyPr/>
          <a:lstStyle/>
          <a:p>
            <a:endParaRPr lang="id-ID"/>
          </a:p>
        </p:txBody>
      </p:sp>
      <p:sp>
        <p:nvSpPr>
          <p:cNvPr id="35" name="Picture Placeholder 19"/>
          <p:cNvSpPr>
            <a:spLocks noGrp="1"/>
          </p:cNvSpPr>
          <p:nvPr>
            <p:ph type="pic" sz="quarter" idx="21"/>
          </p:nvPr>
        </p:nvSpPr>
        <p:spPr>
          <a:xfrm>
            <a:off x="10286999" y="6858001"/>
            <a:ext cx="3429000" cy="3429000"/>
          </a:xfrm>
          <a:prstGeom prst="rect">
            <a:avLst/>
          </a:prstGeom>
        </p:spPr>
        <p:txBody>
          <a:bodyPr/>
          <a:lstStyle/>
          <a:p>
            <a:endParaRPr lang="id-ID"/>
          </a:p>
        </p:txBody>
      </p:sp>
      <p:sp>
        <p:nvSpPr>
          <p:cNvPr id="36" name="Picture Placeholder 19"/>
          <p:cNvSpPr>
            <a:spLocks noGrp="1"/>
          </p:cNvSpPr>
          <p:nvPr>
            <p:ph type="pic" sz="quarter" idx="22"/>
          </p:nvPr>
        </p:nvSpPr>
        <p:spPr>
          <a:xfrm>
            <a:off x="0" y="10286999"/>
            <a:ext cx="3429000" cy="3429000"/>
          </a:xfrm>
          <a:prstGeom prst="rect">
            <a:avLst/>
          </a:prstGeom>
        </p:spPr>
        <p:txBody>
          <a:bodyPr/>
          <a:lstStyle/>
          <a:p>
            <a:endParaRPr lang="id-ID"/>
          </a:p>
        </p:txBody>
      </p:sp>
      <p:sp>
        <p:nvSpPr>
          <p:cNvPr id="37" name="Picture Placeholder 19"/>
          <p:cNvSpPr>
            <a:spLocks noGrp="1"/>
          </p:cNvSpPr>
          <p:nvPr>
            <p:ph type="pic" sz="quarter" idx="23"/>
          </p:nvPr>
        </p:nvSpPr>
        <p:spPr>
          <a:xfrm>
            <a:off x="3428999" y="10286999"/>
            <a:ext cx="3429000" cy="3429000"/>
          </a:xfrm>
          <a:prstGeom prst="rect">
            <a:avLst/>
          </a:prstGeom>
        </p:spPr>
        <p:txBody>
          <a:bodyPr/>
          <a:lstStyle/>
          <a:p>
            <a:endParaRPr lang="id-ID"/>
          </a:p>
        </p:txBody>
      </p:sp>
      <p:sp>
        <p:nvSpPr>
          <p:cNvPr id="38" name="Picture Placeholder 19"/>
          <p:cNvSpPr>
            <a:spLocks noGrp="1"/>
          </p:cNvSpPr>
          <p:nvPr>
            <p:ph type="pic" sz="quarter" idx="24"/>
          </p:nvPr>
        </p:nvSpPr>
        <p:spPr>
          <a:xfrm>
            <a:off x="6858000" y="10286999"/>
            <a:ext cx="3429000" cy="3429000"/>
          </a:xfrm>
          <a:prstGeom prst="rect">
            <a:avLst/>
          </a:prstGeom>
        </p:spPr>
        <p:txBody>
          <a:bodyPr/>
          <a:lstStyle/>
          <a:p>
            <a:endParaRPr lang="id-ID"/>
          </a:p>
        </p:txBody>
      </p:sp>
      <p:sp>
        <p:nvSpPr>
          <p:cNvPr id="39" name="Picture Placeholder 19"/>
          <p:cNvSpPr>
            <a:spLocks noGrp="1"/>
          </p:cNvSpPr>
          <p:nvPr>
            <p:ph type="pic" sz="quarter" idx="25"/>
          </p:nvPr>
        </p:nvSpPr>
        <p:spPr>
          <a:xfrm>
            <a:off x="10286999" y="10286999"/>
            <a:ext cx="3429000" cy="3429000"/>
          </a:xfrm>
          <a:prstGeom prst="rect">
            <a:avLst/>
          </a:prstGeom>
        </p:spPr>
        <p:txBody>
          <a:bodyPr/>
          <a:lstStyle/>
          <a:p>
            <a:endParaRPr lang="id-ID"/>
          </a:p>
        </p:txBody>
      </p:sp>
    </p:spTree>
    <p:extLst>
      <p:ext uri="{BB962C8B-B14F-4D97-AF65-F5344CB8AC3E}">
        <p14:creationId xmlns:p14="http://schemas.microsoft.com/office/powerpoint/2010/main" val="935240087"/>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700" fill="hold"/>
                                        <p:tgtEl>
                                          <p:spTgt spid="20"/>
                                        </p:tgtEl>
                                        <p:attrNameLst>
                                          <p:attrName>ppt_x</p:attrName>
                                        </p:attrNameLst>
                                      </p:cBhvr>
                                      <p:tavLst>
                                        <p:tav tm="0">
                                          <p:val>
                                            <p:strVal val="0-#ppt_w/2"/>
                                          </p:val>
                                        </p:tav>
                                        <p:tav tm="100000">
                                          <p:val>
                                            <p:strVal val="#ppt_x"/>
                                          </p:val>
                                        </p:tav>
                                      </p:tavLst>
                                    </p:anim>
                                    <p:anim calcmode="lin" valueType="num">
                                      <p:cBhvr additive="base">
                                        <p:cTn id="8" dur="7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40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700" fill="hold"/>
                                        <p:tgtEl>
                                          <p:spTgt spid="21"/>
                                        </p:tgtEl>
                                        <p:attrNameLst>
                                          <p:attrName>ppt_x</p:attrName>
                                        </p:attrNameLst>
                                      </p:cBhvr>
                                      <p:tavLst>
                                        <p:tav tm="0">
                                          <p:val>
                                            <p:strVal val="0-#ppt_w/2"/>
                                          </p:val>
                                        </p:tav>
                                        <p:tav tm="100000">
                                          <p:val>
                                            <p:strVal val="#ppt_x"/>
                                          </p:val>
                                        </p:tav>
                                      </p:tavLst>
                                    </p:anim>
                                    <p:anim calcmode="lin" valueType="num">
                                      <p:cBhvr additive="base">
                                        <p:cTn id="12" dur="700" fill="hold"/>
                                        <p:tgtEl>
                                          <p:spTgt spid="21"/>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30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700" fill="hold"/>
                                        <p:tgtEl>
                                          <p:spTgt spid="22"/>
                                        </p:tgtEl>
                                        <p:attrNameLst>
                                          <p:attrName>ppt_x</p:attrName>
                                        </p:attrNameLst>
                                      </p:cBhvr>
                                      <p:tavLst>
                                        <p:tav tm="0">
                                          <p:val>
                                            <p:strVal val="0-#ppt_w/2"/>
                                          </p:val>
                                        </p:tav>
                                        <p:tav tm="100000">
                                          <p:val>
                                            <p:strVal val="#ppt_x"/>
                                          </p:val>
                                        </p:tav>
                                      </p:tavLst>
                                    </p:anim>
                                    <p:anim calcmode="lin" valueType="num">
                                      <p:cBhvr additive="base">
                                        <p:cTn id="16" dur="700" fill="hold"/>
                                        <p:tgtEl>
                                          <p:spTgt spid="22"/>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60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700" fill="hold"/>
                                        <p:tgtEl>
                                          <p:spTgt spid="23"/>
                                        </p:tgtEl>
                                        <p:attrNameLst>
                                          <p:attrName>ppt_x</p:attrName>
                                        </p:attrNameLst>
                                      </p:cBhvr>
                                      <p:tavLst>
                                        <p:tav tm="0">
                                          <p:val>
                                            <p:strVal val="0-#ppt_w/2"/>
                                          </p:val>
                                        </p:tav>
                                        <p:tav tm="100000">
                                          <p:val>
                                            <p:strVal val="#ppt_x"/>
                                          </p:val>
                                        </p:tav>
                                      </p:tavLst>
                                    </p:anim>
                                    <p:anim calcmode="lin" valueType="num">
                                      <p:cBhvr additive="base">
                                        <p:cTn id="20" dur="700" fill="hold"/>
                                        <p:tgtEl>
                                          <p:spTgt spid="23"/>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110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700" fill="hold"/>
                                        <p:tgtEl>
                                          <p:spTgt spid="24"/>
                                        </p:tgtEl>
                                        <p:attrNameLst>
                                          <p:attrName>ppt_x</p:attrName>
                                        </p:attrNameLst>
                                      </p:cBhvr>
                                      <p:tavLst>
                                        <p:tav tm="0">
                                          <p:val>
                                            <p:strVal val="0-#ppt_w/2"/>
                                          </p:val>
                                        </p:tav>
                                        <p:tav tm="100000">
                                          <p:val>
                                            <p:strVal val="#ppt_x"/>
                                          </p:val>
                                        </p:tav>
                                      </p:tavLst>
                                    </p:anim>
                                    <p:anim calcmode="lin" valueType="num">
                                      <p:cBhvr additive="base">
                                        <p:cTn id="24" dur="700" fill="hold"/>
                                        <p:tgtEl>
                                          <p:spTgt spid="24"/>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80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700" fill="hold"/>
                                        <p:tgtEl>
                                          <p:spTgt spid="25"/>
                                        </p:tgtEl>
                                        <p:attrNameLst>
                                          <p:attrName>ppt_x</p:attrName>
                                        </p:attrNameLst>
                                      </p:cBhvr>
                                      <p:tavLst>
                                        <p:tav tm="0">
                                          <p:val>
                                            <p:strVal val="0-#ppt_w/2"/>
                                          </p:val>
                                        </p:tav>
                                        <p:tav tm="100000">
                                          <p:val>
                                            <p:strVal val="#ppt_x"/>
                                          </p:val>
                                        </p:tav>
                                      </p:tavLst>
                                    </p:anim>
                                    <p:anim calcmode="lin" valueType="num">
                                      <p:cBhvr additive="base">
                                        <p:cTn id="28" dur="700" fill="hold"/>
                                        <p:tgtEl>
                                          <p:spTgt spid="25"/>
                                        </p:tgtEl>
                                        <p:attrNameLst>
                                          <p:attrName>ppt_y</p:attrName>
                                        </p:attrNameLst>
                                      </p:cBhvr>
                                      <p:tavLst>
                                        <p:tav tm="0">
                                          <p:val>
                                            <p:strVal val="#ppt_y"/>
                                          </p:val>
                                        </p:tav>
                                        <p:tav tm="100000">
                                          <p:val>
                                            <p:strVal val="#ppt_y"/>
                                          </p:val>
                                        </p:tav>
                                      </p:tavLst>
                                    </p:anim>
                                  </p:childTnLst>
                                </p:cTn>
                              </p:par>
                              <p:par>
                                <p:cTn id="29" presetID="2" presetClass="entr" presetSubtype="8" decel="100000" fill="hold" grpId="0" nodeType="withEffect">
                                  <p:stCondLst>
                                    <p:cond delay="30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700" fill="hold"/>
                                        <p:tgtEl>
                                          <p:spTgt spid="26"/>
                                        </p:tgtEl>
                                        <p:attrNameLst>
                                          <p:attrName>ppt_x</p:attrName>
                                        </p:attrNameLst>
                                      </p:cBhvr>
                                      <p:tavLst>
                                        <p:tav tm="0">
                                          <p:val>
                                            <p:strVal val="0-#ppt_w/2"/>
                                          </p:val>
                                        </p:tav>
                                        <p:tav tm="100000">
                                          <p:val>
                                            <p:strVal val="#ppt_x"/>
                                          </p:val>
                                        </p:tav>
                                      </p:tavLst>
                                    </p:anim>
                                    <p:anim calcmode="lin" valueType="num">
                                      <p:cBhvr additive="base">
                                        <p:cTn id="32" dur="700" fill="hold"/>
                                        <p:tgtEl>
                                          <p:spTgt spid="26"/>
                                        </p:tgtEl>
                                        <p:attrNameLst>
                                          <p:attrName>ppt_y</p:attrName>
                                        </p:attrNameLst>
                                      </p:cBhvr>
                                      <p:tavLst>
                                        <p:tav tm="0">
                                          <p:val>
                                            <p:strVal val="#ppt_y"/>
                                          </p:val>
                                        </p:tav>
                                        <p:tav tm="100000">
                                          <p:val>
                                            <p:strVal val="#ppt_y"/>
                                          </p:val>
                                        </p:tav>
                                      </p:tavLst>
                                    </p:anim>
                                  </p:childTnLst>
                                </p:cTn>
                              </p:par>
                              <p:par>
                                <p:cTn id="33" presetID="2" presetClass="entr" presetSubtype="8" decel="100000" fill="hold" grpId="0" nodeType="withEffect">
                                  <p:stCondLst>
                                    <p:cond delay="110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700" fill="hold"/>
                                        <p:tgtEl>
                                          <p:spTgt spid="27"/>
                                        </p:tgtEl>
                                        <p:attrNameLst>
                                          <p:attrName>ppt_x</p:attrName>
                                        </p:attrNameLst>
                                      </p:cBhvr>
                                      <p:tavLst>
                                        <p:tav tm="0">
                                          <p:val>
                                            <p:strVal val="0-#ppt_w/2"/>
                                          </p:val>
                                        </p:tav>
                                        <p:tav tm="100000">
                                          <p:val>
                                            <p:strVal val="#ppt_x"/>
                                          </p:val>
                                        </p:tav>
                                      </p:tavLst>
                                    </p:anim>
                                    <p:anim calcmode="lin" valueType="num">
                                      <p:cBhvr additive="base">
                                        <p:cTn id="36" dur="700" fill="hold"/>
                                        <p:tgtEl>
                                          <p:spTgt spid="27"/>
                                        </p:tgtEl>
                                        <p:attrNameLst>
                                          <p:attrName>ppt_y</p:attrName>
                                        </p:attrNameLst>
                                      </p:cBhvr>
                                      <p:tavLst>
                                        <p:tav tm="0">
                                          <p:val>
                                            <p:strVal val="#ppt_y"/>
                                          </p:val>
                                        </p:tav>
                                        <p:tav tm="100000">
                                          <p:val>
                                            <p:strVal val="#ppt_y"/>
                                          </p:val>
                                        </p:tav>
                                      </p:tavLst>
                                    </p:anim>
                                  </p:childTnLst>
                                </p:cTn>
                              </p:par>
                              <p:par>
                                <p:cTn id="37" presetID="2" presetClass="entr" presetSubtype="8" decel="100000" fill="hold" grpId="0" nodeType="withEffect">
                                  <p:stCondLst>
                                    <p:cond delay="600"/>
                                  </p:stCondLst>
                                  <p:childTnLst>
                                    <p:set>
                                      <p:cBhvr>
                                        <p:cTn id="38" dur="1" fill="hold">
                                          <p:stCondLst>
                                            <p:cond delay="0"/>
                                          </p:stCondLst>
                                        </p:cTn>
                                        <p:tgtEl>
                                          <p:spTgt spid="32"/>
                                        </p:tgtEl>
                                        <p:attrNameLst>
                                          <p:attrName>style.visibility</p:attrName>
                                        </p:attrNameLst>
                                      </p:cBhvr>
                                      <p:to>
                                        <p:strVal val="visible"/>
                                      </p:to>
                                    </p:set>
                                    <p:anim calcmode="lin" valueType="num">
                                      <p:cBhvr additive="base">
                                        <p:cTn id="39" dur="700" fill="hold"/>
                                        <p:tgtEl>
                                          <p:spTgt spid="32"/>
                                        </p:tgtEl>
                                        <p:attrNameLst>
                                          <p:attrName>ppt_x</p:attrName>
                                        </p:attrNameLst>
                                      </p:cBhvr>
                                      <p:tavLst>
                                        <p:tav tm="0">
                                          <p:val>
                                            <p:strVal val="0-#ppt_w/2"/>
                                          </p:val>
                                        </p:tav>
                                        <p:tav tm="100000">
                                          <p:val>
                                            <p:strVal val="#ppt_x"/>
                                          </p:val>
                                        </p:tav>
                                      </p:tavLst>
                                    </p:anim>
                                    <p:anim calcmode="lin" valueType="num">
                                      <p:cBhvr additive="base">
                                        <p:cTn id="40" dur="700" fill="hold"/>
                                        <p:tgtEl>
                                          <p:spTgt spid="32"/>
                                        </p:tgtEl>
                                        <p:attrNameLst>
                                          <p:attrName>ppt_y</p:attrName>
                                        </p:attrNameLst>
                                      </p:cBhvr>
                                      <p:tavLst>
                                        <p:tav tm="0">
                                          <p:val>
                                            <p:strVal val="#ppt_y"/>
                                          </p:val>
                                        </p:tav>
                                        <p:tav tm="100000">
                                          <p:val>
                                            <p:strVal val="#ppt_y"/>
                                          </p:val>
                                        </p:tav>
                                      </p:tavLst>
                                    </p:anim>
                                  </p:childTnLst>
                                </p:cTn>
                              </p:par>
                              <p:par>
                                <p:cTn id="41" presetID="2" presetClass="entr" presetSubtype="8" decel="100000" fill="hold" grpId="0" nodeType="withEffect">
                                  <p:stCondLst>
                                    <p:cond delay="900"/>
                                  </p:stCondLst>
                                  <p:childTnLst>
                                    <p:set>
                                      <p:cBhvr>
                                        <p:cTn id="42" dur="1" fill="hold">
                                          <p:stCondLst>
                                            <p:cond delay="0"/>
                                          </p:stCondLst>
                                        </p:cTn>
                                        <p:tgtEl>
                                          <p:spTgt spid="33"/>
                                        </p:tgtEl>
                                        <p:attrNameLst>
                                          <p:attrName>style.visibility</p:attrName>
                                        </p:attrNameLst>
                                      </p:cBhvr>
                                      <p:to>
                                        <p:strVal val="visible"/>
                                      </p:to>
                                    </p:set>
                                    <p:anim calcmode="lin" valueType="num">
                                      <p:cBhvr additive="base">
                                        <p:cTn id="43" dur="700" fill="hold"/>
                                        <p:tgtEl>
                                          <p:spTgt spid="33"/>
                                        </p:tgtEl>
                                        <p:attrNameLst>
                                          <p:attrName>ppt_x</p:attrName>
                                        </p:attrNameLst>
                                      </p:cBhvr>
                                      <p:tavLst>
                                        <p:tav tm="0">
                                          <p:val>
                                            <p:strVal val="0-#ppt_w/2"/>
                                          </p:val>
                                        </p:tav>
                                        <p:tav tm="100000">
                                          <p:val>
                                            <p:strVal val="#ppt_x"/>
                                          </p:val>
                                        </p:tav>
                                      </p:tavLst>
                                    </p:anim>
                                    <p:anim calcmode="lin" valueType="num">
                                      <p:cBhvr additive="base">
                                        <p:cTn id="44" dur="700" fill="hold"/>
                                        <p:tgtEl>
                                          <p:spTgt spid="33"/>
                                        </p:tgtEl>
                                        <p:attrNameLst>
                                          <p:attrName>ppt_y</p:attrName>
                                        </p:attrNameLst>
                                      </p:cBhvr>
                                      <p:tavLst>
                                        <p:tav tm="0">
                                          <p:val>
                                            <p:strVal val="#ppt_y"/>
                                          </p:val>
                                        </p:tav>
                                        <p:tav tm="100000">
                                          <p:val>
                                            <p:strVal val="#ppt_y"/>
                                          </p:val>
                                        </p:tav>
                                      </p:tavLst>
                                    </p:anim>
                                  </p:childTnLst>
                                </p:cTn>
                              </p:par>
                              <p:par>
                                <p:cTn id="45" presetID="2" presetClass="entr" presetSubtype="8" decel="100000" fill="hold" grpId="0" nodeType="withEffect">
                                  <p:stCondLst>
                                    <p:cond delay="200"/>
                                  </p:stCondLst>
                                  <p:childTnLst>
                                    <p:set>
                                      <p:cBhvr>
                                        <p:cTn id="46" dur="1" fill="hold">
                                          <p:stCondLst>
                                            <p:cond delay="0"/>
                                          </p:stCondLst>
                                        </p:cTn>
                                        <p:tgtEl>
                                          <p:spTgt spid="34"/>
                                        </p:tgtEl>
                                        <p:attrNameLst>
                                          <p:attrName>style.visibility</p:attrName>
                                        </p:attrNameLst>
                                      </p:cBhvr>
                                      <p:to>
                                        <p:strVal val="visible"/>
                                      </p:to>
                                    </p:set>
                                    <p:anim calcmode="lin" valueType="num">
                                      <p:cBhvr additive="base">
                                        <p:cTn id="47" dur="700" fill="hold"/>
                                        <p:tgtEl>
                                          <p:spTgt spid="34"/>
                                        </p:tgtEl>
                                        <p:attrNameLst>
                                          <p:attrName>ppt_x</p:attrName>
                                        </p:attrNameLst>
                                      </p:cBhvr>
                                      <p:tavLst>
                                        <p:tav tm="0">
                                          <p:val>
                                            <p:strVal val="0-#ppt_w/2"/>
                                          </p:val>
                                        </p:tav>
                                        <p:tav tm="100000">
                                          <p:val>
                                            <p:strVal val="#ppt_x"/>
                                          </p:val>
                                        </p:tav>
                                      </p:tavLst>
                                    </p:anim>
                                    <p:anim calcmode="lin" valueType="num">
                                      <p:cBhvr additive="base">
                                        <p:cTn id="48" dur="700" fill="hold"/>
                                        <p:tgtEl>
                                          <p:spTgt spid="34"/>
                                        </p:tgtEl>
                                        <p:attrNameLst>
                                          <p:attrName>ppt_y</p:attrName>
                                        </p:attrNameLst>
                                      </p:cBhvr>
                                      <p:tavLst>
                                        <p:tav tm="0">
                                          <p:val>
                                            <p:strVal val="#ppt_y"/>
                                          </p:val>
                                        </p:tav>
                                        <p:tav tm="100000">
                                          <p:val>
                                            <p:strVal val="#ppt_y"/>
                                          </p:val>
                                        </p:tav>
                                      </p:tavLst>
                                    </p:anim>
                                  </p:childTnLst>
                                </p:cTn>
                              </p:par>
                              <p:par>
                                <p:cTn id="49" presetID="2" presetClass="entr" presetSubtype="8" decel="100000" fill="hold" grpId="0" nodeType="withEffect">
                                  <p:stCondLst>
                                    <p:cond delay="1200"/>
                                  </p:stCondLst>
                                  <p:childTnLst>
                                    <p:set>
                                      <p:cBhvr>
                                        <p:cTn id="50" dur="1" fill="hold">
                                          <p:stCondLst>
                                            <p:cond delay="0"/>
                                          </p:stCondLst>
                                        </p:cTn>
                                        <p:tgtEl>
                                          <p:spTgt spid="35"/>
                                        </p:tgtEl>
                                        <p:attrNameLst>
                                          <p:attrName>style.visibility</p:attrName>
                                        </p:attrNameLst>
                                      </p:cBhvr>
                                      <p:to>
                                        <p:strVal val="visible"/>
                                      </p:to>
                                    </p:set>
                                    <p:anim calcmode="lin" valueType="num">
                                      <p:cBhvr additive="base">
                                        <p:cTn id="51" dur="700" fill="hold"/>
                                        <p:tgtEl>
                                          <p:spTgt spid="35"/>
                                        </p:tgtEl>
                                        <p:attrNameLst>
                                          <p:attrName>ppt_x</p:attrName>
                                        </p:attrNameLst>
                                      </p:cBhvr>
                                      <p:tavLst>
                                        <p:tav tm="0">
                                          <p:val>
                                            <p:strVal val="0-#ppt_w/2"/>
                                          </p:val>
                                        </p:tav>
                                        <p:tav tm="100000">
                                          <p:val>
                                            <p:strVal val="#ppt_x"/>
                                          </p:val>
                                        </p:tav>
                                      </p:tavLst>
                                    </p:anim>
                                    <p:anim calcmode="lin" valueType="num">
                                      <p:cBhvr additive="base">
                                        <p:cTn id="52" dur="700" fill="hold"/>
                                        <p:tgtEl>
                                          <p:spTgt spid="35"/>
                                        </p:tgtEl>
                                        <p:attrNameLst>
                                          <p:attrName>ppt_y</p:attrName>
                                        </p:attrNameLst>
                                      </p:cBhvr>
                                      <p:tavLst>
                                        <p:tav tm="0">
                                          <p:val>
                                            <p:strVal val="#ppt_y"/>
                                          </p:val>
                                        </p:tav>
                                        <p:tav tm="100000">
                                          <p:val>
                                            <p:strVal val="#ppt_y"/>
                                          </p:val>
                                        </p:tav>
                                      </p:tavLst>
                                    </p:anim>
                                  </p:childTnLst>
                                </p:cTn>
                              </p:par>
                              <p:par>
                                <p:cTn id="53" presetID="2" presetClass="entr" presetSubtype="8" decel="100000" fill="hold" grpId="0" nodeType="withEffect">
                                  <p:stCondLst>
                                    <p:cond delay="800"/>
                                  </p:stCondLst>
                                  <p:childTnLst>
                                    <p:set>
                                      <p:cBhvr>
                                        <p:cTn id="54" dur="1" fill="hold">
                                          <p:stCondLst>
                                            <p:cond delay="0"/>
                                          </p:stCondLst>
                                        </p:cTn>
                                        <p:tgtEl>
                                          <p:spTgt spid="36"/>
                                        </p:tgtEl>
                                        <p:attrNameLst>
                                          <p:attrName>style.visibility</p:attrName>
                                        </p:attrNameLst>
                                      </p:cBhvr>
                                      <p:to>
                                        <p:strVal val="visible"/>
                                      </p:to>
                                    </p:set>
                                    <p:anim calcmode="lin" valueType="num">
                                      <p:cBhvr additive="base">
                                        <p:cTn id="55" dur="700" fill="hold"/>
                                        <p:tgtEl>
                                          <p:spTgt spid="36"/>
                                        </p:tgtEl>
                                        <p:attrNameLst>
                                          <p:attrName>ppt_x</p:attrName>
                                        </p:attrNameLst>
                                      </p:cBhvr>
                                      <p:tavLst>
                                        <p:tav tm="0">
                                          <p:val>
                                            <p:strVal val="0-#ppt_w/2"/>
                                          </p:val>
                                        </p:tav>
                                        <p:tav tm="100000">
                                          <p:val>
                                            <p:strVal val="#ppt_x"/>
                                          </p:val>
                                        </p:tav>
                                      </p:tavLst>
                                    </p:anim>
                                    <p:anim calcmode="lin" valueType="num">
                                      <p:cBhvr additive="base">
                                        <p:cTn id="56" dur="700" fill="hold"/>
                                        <p:tgtEl>
                                          <p:spTgt spid="36"/>
                                        </p:tgtEl>
                                        <p:attrNameLst>
                                          <p:attrName>ppt_y</p:attrName>
                                        </p:attrNameLst>
                                      </p:cBhvr>
                                      <p:tavLst>
                                        <p:tav tm="0">
                                          <p:val>
                                            <p:strVal val="#ppt_y"/>
                                          </p:val>
                                        </p:tav>
                                        <p:tav tm="100000">
                                          <p:val>
                                            <p:strVal val="#ppt_y"/>
                                          </p:val>
                                        </p:tav>
                                      </p:tavLst>
                                    </p:anim>
                                  </p:childTnLst>
                                </p:cTn>
                              </p:par>
                              <p:par>
                                <p:cTn id="57" presetID="2" presetClass="entr" presetSubtype="8" decel="100000" fill="hold" grpId="0" nodeType="withEffect">
                                  <p:stCondLst>
                                    <p:cond delay="1000"/>
                                  </p:stCondLst>
                                  <p:childTnLst>
                                    <p:set>
                                      <p:cBhvr>
                                        <p:cTn id="58" dur="1" fill="hold">
                                          <p:stCondLst>
                                            <p:cond delay="0"/>
                                          </p:stCondLst>
                                        </p:cTn>
                                        <p:tgtEl>
                                          <p:spTgt spid="37"/>
                                        </p:tgtEl>
                                        <p:attrNameLst>
                                          <p:attrName>style.visibility</p:attrName>
                                        </p:attrNameLst>
                                      </p:cBhvr>
                                      <p:to>
                                        <p:strVal val="visible"/>
                                      </p:to>
                                    </p:set>
                                    <p:anim calcmode="lin" valueType="num">
                                      <p:cBhvr additive="base">
                                        <p:cTn id="59" dur="700" fill="hold"/>
                                        <p:tgtEl>
                                          <p:spTgt spid="37"/>
                                        </p:tgtEl>
                                        <p:attrNameLst>
                                          <p:attrName>ppt_x</p:attrName>
                                        </p:attrNameLst>
                                      </p:cBhvr>
                                      <p:tavLst>
                                        <p:tav tm="0">
                                          <p:val>
                                            <p:strVal val="0-#ppt_w/2"/>
                                          </p:val>
                                        </p:tav>
                                        <p:tav tm="100000">
                                          <p:val>
                                            <p:strVal val="#ppt_x"/>
                                          </p:val>
                                        </p:tav>
                                      </p:tavLst>
                                    </p:anim>
                                    <p:anim calcmode="lin" valueType="num">
                                      <p:cBhvr additive="base">
                                        <p:cTn id="60" dur="700" fill="hold"/>
                                        <p:tgtEl>
                                          <p:spTgt spid="37"/>
                                        </p:tgtEl>
                                        <p:attrNameLst>
                                          <p:attrName>ppt_y</p:attrName>
                                        </p:attrNameLst>
                                      </p:cBhvr>
                                      <p:tavLst>
                                        <p:tav tm="0">
                                          <p:val>
                                            <p:strVal val="#ppt_y"/>
                                          </p:val>
                                        </p:tav>
                                        <p:tav tm="100000">
                                          <p:val>
                                            <p:strVal val="#ppt_y"/>
                                          </p:val>
                                        </p:tav>
                                      </p:tavLst>
                                    </p:anim>
                                  </p:childTnLst>
                                </p:cTn>
                              </p:par>
                              <p:par>
                                <p:cTn id="61" presetID="2" presetClass="entr" presetSubtype="8" decel="100000" fill="hold" grpId="0" nodeType="withEffect">
                                  <p:stCondLst>
                                    <p:cond delay="500"/>
                                  </p:stCondLst>
                                  <p:childTnLst>
                                    <p:set>
                                      <p:cBhvr>
                                        <p:cTn id="62" dur="1" fill="hold">
                                          <p:stCondLst>
                                            <p:cond delay="0"/>
                                          </p:stCondLst>
                                        </p:cTn>
                                        <p:tgtEl>
                                          <p:spTgt spid="38"/>
                                        </p:tgtEl>
                                        <p:attrNameLst>
                                          <p:attrName>style.visibility</p:attrName>
                                        </p:attrNameLst>
                                      </p:cBhvr>
                                      <p:to>
                                        <p:strVal val="visible"/>
                                      </p:to>
                                    </p:set>
                                    <p:anim calcmode="lin" valueType="num">
                                      <p:cBhvr additive="base">
                                        <p:cTn id="63" dur="700" fill="hold"/>
                                        <p:tgtEl>
                                          <p:spTgt spid="38"/>
                                        </p:tgtEl>
                                        <p:attrNameLst>
                                          <p:attrName>ppt_x</p:attrName>
                                        </p:attrNameLst>
                                      </p:cBhvr>
                                      <p:tavLst>
                                        <p:tav tm="0">
                                          <p:val>
                                            <p:strVal val="0-#ppt_w/2"/>
                                          </p:val>
                                        </p:tav>
                                        <p:tav tm="100000">
                                          <p:val>
                                            <p:strVal val="#ppt_x"/>
                                          </p:val>
                                        </p:tav>
                                      </p:tavLst>
                                    </p:anim>
                                    <p:anim calcmode="lin" valueType="num">
                                      <p:cBhvr additive="base">
                                        <p:cTn id="64" dur="700" fill="hold"/>
                                        <p:tgtEl>
                                          <p:spTgt spid="38"/>
                                        </p:tgtEl>
                                        <p:attrNameLst>
                                          <p:attrName>ppt_y</p:attrName>
                                        </p:attrNameLst>
                                      </p:cBhvr>
                                      <p:tavLst>
                                        <p:tav tm="0">
                                          <p:val>
                                            <p:strVal val="#ppt_y"/>
                                          </p:val>
                                        </p:tav>
                                        <p:tav tm="100000">
                                          <p:val>
                                            <p:strVal val="#ppt_y"/>
                                          </p:val>
                                        </p:tav>
                                      </p:tavLst>
                                    </p:anim>
                                  </p:childTnLst>
                                </p:cTn>
                              </p:par>
                              <p:par>
                                <p:cTn id="65" presetID="2" presetClass="entr" presetSubtype="8" decel="100000" fill="hold" grpId="0" nodeType="withEffect">
                                  <p:stCondLst>
                                    <p:cond delay="300"/>
                                  </p:stCondLst>
                                  <p:childTnLst>
                                    <p:set>
                                      <p:cBhvr>
                                        <p:cTn id="66" dur="1" fill="hold">
                                          <p:stCondLst>
                                            <p:cond delay="0"/>
                                          </p:stCondLst>
                                        </p:cTn>
                                        <p:tgtEl>
                                          <p:spTgt spid="39"/>
                                        </p:tgtEl>
                                        <p:attrNameLst>
                                          <p:attrName>style.visibility</p:attrName>
                                        </p:attrNameLst>
                                      </p:cBhvr>
                                      <p:to>
                                        <p:strVal val="visible"/>
                                      </p:to>
                                    </p:set>
                                    <p:anim calcmode="lin" valueType="num">
                                      <p:cBhvr additive="base">
                                        <p:cTn id="67" dur="700" fill="hold"/>
                                        <p:tgtEl>
                                          <p:spTgt spid="39"/>
                                        </p:tgtEl>
                                        <p:attrNameLst>
                                          <p:attrName>ppt_x</p:attrName>
                                        </p:attrNameLst>
                                      </p:cBhvr>
                                      <p:tavLst>
                                        <p:tav tm="0">
                                          <p:val>
                                            <p:strVal val="0-#ppt_w/2"/>
                                          </p:val>
                                        </p:tav>
                                        <p:tav tm="100000">
                                          <p:val>
                                            <p:strVal val="#ppt_x"/>
                                          </p:val>
                                        </p:tav>
                                      </p:tavLst>
                                    </p:anim>
                                    <p:anim calcmode="lin" valueType="num">
                                      <p:cBhvr additive="base">
                                        <p:cTn id="68" dur="7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5" grpId="0"/>
      <p:bldP spid="26" grpId="0"/>
      <p:bldP spid="27" grpId="0"/>
      <p:bldP spid="32" grpId="0"/>
      <p:bldP spid="33" grpId="0"/>
      <p:bldP spid="34" grpId="0"/>
      <p:bldP spid="35" grpId="0"/>
      <p:bldP spid="36" grpId="0"/>
      <p:bldP spid="37" grpId="0"/>
      <p:bldP spid="38" grpId="0"/>
      <p:bldP spid="39" grpId="0"/>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3_blank">
    <p:bg>
      <p:bgPr>
        <a:solidFill>
          <a:srgbClr val="FFFFFF"/>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24384000" cy="13716000"/>
          </a:xfrm>
          <a:prstGeom prst="rect">
            <a:avLst/>
          </a:prstGeom>
        </p:spPr>
        <p:txBody>
          <a:bodyPr/>
          <a:lstStyle/>
          <a:p>
            <a:endParaRPr lang="id-ID"/>
          </a:p>
        </p:txBody>
      </p:sp>
    </p:spTree>
    <p:extLst>
      <p:ext uri="{BB962C8B-B14F-4D97-AF65-F5344CB8AC3E}">
        <p14:creationId xmlns:p14="http://schemas.microsoft.com/office/powerpoint/2010/main" val="2472029208"/>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 presetClass="entr" presetSubtype="1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4_blank">
    <p:bg>
      <p:bgPr>
        <a:solidFill>
          <a:srgbClr val="FFFFFF"/>
        </a:solidFill>
        <a:effectLst/>
      </p:bgPr>
    </p:bg>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0"/>
            <a:ext cx="24384000" cy="10191750"/>
          </a:xfrm>
          <a:prstGeom prst="rect">
            <a:avLst/>
          </a:prstGeom>
        </p:spPr>
        <p:txBody>
          <a:bodyPr/>
          <a:lstStyle/>
          <a:p>
            <a:endParaRPr lang="id-ID"/>
          </a:p>
        </p:txBody>
      </p:sp>
    </p:spTree>
    <p:extLst>
      <p:ext uri="{BB962C8B-B14F-4D97-AF65-F5344CB8AC3E}">
        <p14:creationId xmlns:p14="http://schemas.microsoft.com/office/powerpoint/2010/main" val="1564771082"/>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decel="96250" fill="hold" grpId="0" nodeType="withEffect">
                                  <p:stCondLst>
                                    <p:cond delay="8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800" fill="hold"/>
                                        <p:tgtEl>
                                          <p:spTgt spid="5"/>
                                        </p:tgtEl>
                                        <p:attrNameLst>
                                          <p:attrName>ppt_x</p:attrName>
                                        </p:attrNameLst>
                                      </p:cBhvr>
                                      <p:tavLst>
                                        <p:tav tm="0">
                                          <p:val>
                                            <p:strVal val="0-#ppt_w/2"/>
                                          </p:val>
                                        </p:tav>
                                        <p:tav tm="100000">
                                          <p:val>
                                            <p:strVal val="#ppt_x"/>
                                          </p:val>
                                        </p:tav>
                                      </p:tavLst>
                                    </p:anim>
                                    <p:anim calcmode="lin" valueType="num">
                                      <p:cBhvr additive="base">
                                        <p:cTn id="8" dur="8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7_blank">
    <p:bg>
      <p:bgPr>
        <a:solidFill>
          <a:srgbClr val="FFFFFF"/>
        </a:solidFill>
        <a:effectLst/>
      </p:bgPr>
    </p:bg>
    <p:spTree>
      <p:nvGrpSpPr>
        <p:cNvPr id="1" name=""/>
        <p:cNvGrpSpPr/>
        <p:nvPr/>
      </p:nvGrpSpPr>
      <p:grpSpPr>
        <a:xfrm>
          <a:off x="0" y="0"/>
          <a:ext cx="0" cy="0"/>
          <a:chOff x="0" y="0"/>
          <a:chExt cx="0" cy="0"/>
        </a:xfrm>
      </p:grpSpPr>
      <p:sp>
        <p:nvSpPr>
          <p:cNvPr id="5" name="Shape 390"/>
          <p:cNvSpPr/>
          <p:nvPr userDrawn="1"/>
        </p:nvSpPr>
        <p:spPr>
          <a:xfrm>
            <a:off x="-21432" y="0"/>
            <a:ext cx="24433214" cy="7569083"/>
          </a:xfrm>
          <a:prstGeom prst="rect">
            <a:avLst/>
          </a:prstGeom>
          <a:solidFill>
            <a:schemeClr val="accent1"/>
          </a:solidFill>
          <a:ln w="12700">
            <a:miter lim="400000"/>
          </a:ln>
        </p:spPr>
        <p:txBody>
          <a:bodyPr lIns="50800" tIns="50800" rIns="50800" bIns="50800" anchor="ctr"/>
          <a:lstStyle/>
          <a:p>
            <a:pPr lvl="0" defTabSz="584200">
              <a:defRPr sz="3200">
                <a:solidFill>
                  <a:srgbClr val="53585F"/>
                </a:solidFill>
              </a:defRPr>
            </a:pPr>
            <a:endParaRPr/>
          </a:p>
        </p:txBody>
      </p:sp>
      <p:sp>
        <p:nvSpPr>
          <p:cNvPr id="3" name="Picture Placeholder 2"/>
          <p:cNvSpPr>
            <a:spLocks noGrp="1"/>
          </p:cNvSpPr>
          <p:nvPr>
            <p:ph type="pic" sz="quarter" idx="10"/>
          </p:nvPr>
        </p:nvSpPr>
        <p:spPr>
          <a:xfrm>
            <a:off x="0" y="771525"/>
            <a:ext cx="9315450" cy="13033375"/>
          </a:xfrm>
          <a:prstGeom prst="rect">
            <a:avLst/>
          </a:prstGeom>
        </p:spPr>
        <p:txBody>
          <a:bodyPr/>
          <a:lstStyle/>
          <a:p>
            <a:endParaRPr lang="id-ID"/>
          </a:p>
        </p:txBody>
      </p:sp>
      <p:sp>
        <p:nvSpPr>
          <p:cNvPr id="33" name="Picture Placeholder 2"/>
          <p:cNvSpPr>
            <a:spLocks noGrp="1"/>
          </p:cNvSpPr>
          <p:nvPr>
            <p:ph type="pic" sz="quarter" idx="11"/>
          </p:nvPr>
        </p:nvSpPr>
        <p:spPr>
          <a:xfrm>
            <a:off x="10535840" y="6416625"/>
            <a:ext cx="2380060" cy="2380058"/>
          </a:xfrm>
          <a:prstGeom prst="ellipse">
            <a:avLst/>
          </a:prstGeom>
          <a:ln w="88900">
            <a:solidFill>
              <a:schemeClr val="tx1"/>
            </a:solidFill>
          </a:ln>
        </p:spPr>
        <p:txBody>
          <a:bodyPr/>
          <a:lstStyle>
            <a:lvl1pPr>
              <a:defRPr sz="800"/>
            </a:lvl1pPr>
          </a:lstStyle>
          <a:p>
            <a:endParaRPr lang="id-ID"/>
          </a:p>
        </p:txBody>
      </p:sp>
      <p:sp>
        <p:nvSpPr>
          <p:cNvPr id="34" name="Picture Placeholder 2"/>
          <p:cNvSpPr>
            <a:spLocks noGrp="1"/>
          </p:cNvSpPr>
          <p:nvPr>
            <p:ph type="pic" sz="quarter" idx="12"/>
          </p:nvPr>
        </p:nvSpPr>
        <p:spPr>
          <a:xfrm>
            <a:off x="13818181" y="6416625"/>
            <a:ext cx="2380060" cy="2380058"/>
          </a:xfrm>
          <a:prstGeom prst="ellipse">
            <a:avLst/>
          </a:prstGeom>
          <a:ln w="88900">
            <a:solidFill>
              <a:schemeClr val="tx1"/>
            </a:solidFill>
          </a:ln>
        </p:spPr>
        <p:txBody>
          <a:bodyPr/>
          <a:lstStyle>
            <a:lvl1pPr>
              <a:defRPr sz="800"/>
            </a:lvl1pPr>
          </a:lstStyle>
          <a:p>
            <a:endParaRPr lang="id-ID"/>
          </a:p>
        </p:txBody>
      </p:sp>
      <p:sp>
        <p:nvSpPr>
          <p:cNvPr id="35" name="Picture Placeholder 2"/>
          <p:cNvSpPr>
            <a:spLocks noGrp="1"/>
          </p:cNvSpPr>
          <p:nvPr>
            <p:ph type="pic" sz="quarter" idx="13"/>
          </p:nvPr>
        </p:nvSpPr>
        <p:spPr>
          <a:xfrm>
            <a:off x="17122843" y="6416625"/>
            <a:ext cx="2380060" cy="2380058"/>
          </a:xfrm>
          <a:prstGeom prst="ellipse">
            <a:avLst/>
          </a:prstGeom>
          <a:ln w="88900">
            <a:solidFill>
              <a:schemeClr val="tx1"/>
            </a:solidFill>
          </a:ln>
        </p:spPr>
        <p:txBody>
          <a:bodyPr/>
          <a:lstStyle>
            <a:lvl1pPr>
              <a:defRPr sz="800"/>
            </a:lvl1pPr>
          </a:lstStyle>
          <a:p>
            <a:endParaRPr lang="id-ID"/>
          </a:p>
        </p:txBody>
      </p:sp>
      <p:sp>
        <p:nvSpPr>
          <p:cNvPr id="36" name="Picture Placeholder 2"/>
          <p:cNvSpPr>
            <a:spLocks noGrp="1"/>
          </p:cNvSpPr>
          <p:nvPr>
            <p:ph type="pic" sz="quarter" idx="14"/>
          </p:nvPr>
        </p:nvSpPr>
        <p:spPr>
          <a:xfrm>
            <a:off x="20409646" y="6416625"/>
            <a:ext cx="2380060" cy="2380058"/>
          </a:xfrm>
          <a:prstGeom prst="ellipse">
            <a:avLst/>
          </a:prstGeom>
          <a:ln w="88900">
            <a:solidFill>
              <a:schemeClr val="tx1"/>
            </a:solidFill>
          </a:ln>
        </p:spPr>
        <p:txBody>
          <a:bodyPr/>
          <a:lstStyle>
            <a:lvl1pPr>
              <a:defRPr sz="800"/>
            </a:lvl1pPr>
          </a:lstStyle>
          <a:p>
            <a:endParaRPr lang="id-ID"/>
          </a:p>
        </p:txBody>
      </p:sp>
    </p:spTree>
    <p:extLst>
      <p:ext uri="{BB962C8B-B14F-4D97-AF65-F5344CB8AC3E}">
        <p14:creationId xmlns:p14="http://schemas.microsoft.com/office/powerpoint/2010/main" val="1073915804"/>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decel="68333" fill="hold" grpId="0" nodeType="afterEffect">
                                  <p:stCondLst>
                                    <p:cond delay="0"/>
                                  </p:stCondLst>
                                  <p:childTnLst>
                                    <p:set>
                                      <p:cBhvr>
                                        <p:cTn id="6" fill="hold"/>
                                        <p:tgtEl>
                                          <p:spTgt spid="5"/>
                                        </p:tgtEl>
                                        <p:attrNameLst>
                                          <p:attrName>style.visibility</p:attrName>
                                        </p:attrNameLst>
                                      </p:cBhvr>
                                      <p:to>
                                        <p:strVal val="visible"/>
                                      </p:to>
                                    </p:set>
                                    <p:anim calcmode="lin" valueType="num">
                                      <p:cBhvr>
                                        <p:cTn id="7" dur="600" fill="hold"/>
                                        <p:tgtEl>
                                          <p:spTgt spid="5"/>
                                        </p:tgtEl>
                                        <p:attrNameLst>
                                          <p:attrName>ppt_x</p:attrName>
                                        </p:attrNameLst>
                                      </p:cBhvr>
                                      <p:tavLst>
                                        <p:tav tm="0">
                                          <p:val>
                                            <p:strVal val="0-#ppt_w/2"/>
                                          </p:val>
                                        </p:tav>
                                        <p:tav tm="100000">
                                          <p:val>
                                            <p:strVal val="#ppt_x"/>
                                          </p:val>
                                        </p:tav>
                                      </p:tavLst>
                                    </p:anim>
                                    <p:anim calcmode="lin" valueType="num">
                                      <p:cBhvr>
                                        <p:cTn id="8" dur="6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decel="80000" fill="hold" grpId="0" nodeType="withEffect">
                                  <p:stCondLst>
                                    <p:cond delay="4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1+#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par>
                                <p:cTn id="13" presetID="42" presetClass="entr" presetSubtype="0" fill="hold" grpId="0" nodeType="withEffect">
                                  <p:stCondLst>
                                    <p:cond delay="150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400"/>
                                        <p:tgtEl>
                                          <p:spTgt spid="33"/>
                                        </p:tgtEl>
                                      </p:cBhvr>
                                    </p:animEffect>
                                    <p:anim calcmode="lin" valueType="num">
                                      <p:cBhvr>
                                        <p:cTn id="16" dur="400" fill="hold"/>
                                        <p:tgtEl>
                                          <p:spTgt spid="33"/>
                                        </p:tgtEl>
                                        <p:attrNameLst>
                                          <p:attrName>ppt_x</p:attrName>
                                        </p:attrNameLst>
                                      </p:cBhvr>
                                      <p:tavLst>
                                        <p:tav tm="0">
                                          <p:val>
                                            <p:strVal val="#ppt_x"/>
                                          </p:val>
                                        </p:tav>
                                        <p:tav tm="100000">
                                          <p:val>
                                            <p:strVal val="#ppt_x"/>
                                          </p:val>
                                        </p:tav>
                                      </p:tavLst>
                                    </p:anim>
                                    <p:anim calcmode="lin" valueType="num">
                                      <p:cBhvr>
                                        <p:cTn id="17" dur="400" fill="hold"/>
                                        <p:tgtEl>
                                          <p:spTgt spid="33"/>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1800"/>
                                  </p:stCondLst>
                                  <p:childTnLst>
                                    <p:set>
                                      <p:cBhvr>
                                        <p:cTn id="19" dur="1" fill="hold">
                                          <p:stCondLst>
                                            <p:cond delay="0"/>
                                          </p:stCondLst>
                                        </p:cTn>
                                        <p:tgtEl>
                                          <p:spTgt spid="34"/>
                                        </p:tgtEl>
                                        <p:attrNameLst>
                                          <p:attrName>style.visibility</p:attrName>
                                        </p:attrNameLst>
                                      </p:cBhvr>
                                      <p:to>
                                        <p:strVal val="visible"/>
                                      </p:to>
                                    </p:set>
                                    <p:animEffect transition="in" filter="fade">
                                      <p:cBhvr>
                                        <p:cTn id="20" dur="400"/>
                                        <p:tgtEl>
                                          <p:spTgt spid="34"/>
                                        </p:tgtEl>
                                      </p:cBhvr>
                                    </p:animEffect>
                                    <p:anim calcmode="lin" valueType="num">
                                      <p:cBhvr>
                                        <p:cTn id="21" dur="400" fill="hold"/>
                                        <p:tgtEl>
                                          <p:spTgt spid="34"/>
                                        </p:tgtEl>
                                        <p:attrNameLst>
                                          <p:attrName>ppt_x</p:attrName>
                                        </p:attrNameLst>
                                      </p:cBhvr>
                                      <p:tavLst>
                                        <p:tav tm="0">
                                          <p:val>
                                            <p:strVal val="#ppt_x"/>
                                          </p:val>
                                        </p:tav>
                                        <p:tav tm="100000">
                                          <p:val>
                                            <p:strVal val="#ppt_x"/>
                                          </p:val>
                                        </p:tav>
                                      </p:tavLst>
                                    </p:anim>
                                    <p:anim calcmode="lin" valueType="num">
                                      <p:cBhvr>
                                        <p:cTn id="22" dur="400" fill="hold"/>
                                        <p:tgtEl>
                                          <p:spTgt spid="34"/>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2000"/>
                                  </p:stCondLst>
                                  <p:childTnLst>
                                    <p:set>
                                      <p:cBhvr>
                                        <p:cTn id="24" dur="1" fill="hold">
                                          <p:stCondLst>
                                            <p:cond delay="0"/>
                                          </p:stCondLst>
                                        </p:cTn>
                                        <p:tgtEl>
                                          <p:spTgt spid="35"/>
                                        </p:tgtEl>
                                        <p:attrNameLst>
                                          <p:attrName>style.visibility</p:attrName>
                                        </p:attrNameLst>
                                      </p:cBhvr>
                                      <p:to>
                                        <p:strVal val="visible"/>
                                      </p:to>
                                    </p:set>
                                    <p:animEffect transition="in" filter="fade">
                                      <p:cBhvr>
                                        <p:cTn id="25" dur="400"/>
                                        <p:tgtEl>
                                          <p:spTgt spid="35"/>
                                        </p:tgtEl>
                                      </p:cBhvr>
                                    </p:animEffect>
                                    <p:anim calcmode="lin" valueType="num">
                                      <p:cBhvr>
                                        <p:cTn id="26" dur="400" fill="hold"/>
                                        <p:tgtEl>
                                          <p:spTgt spid="35"/>
                                        </p:tgtEl>
                                        <p:attrNameLst>
                                          <p:attrName>ppt_x</p:attrName>
                                        </p:attrNameLst>
                                      </p:cBhvr>
                                      <p:tavLst>
                                        <p:tav tm="0">
                                          <p:val>
                                            <p:strVal val="#ppt_x"/>
                                          </p:val>
                                        </p:tav>
                                        <p:tav tm="100000">
                                          <p:val>
                                            <p:strVal val="#ppt_x"/>
                                          </p:val>
                                        </p:tav>
                                      </p:tavLst>
                                    </p:anim>
                                    <p:anim calcmode="lin" valueType="num">
                                      <p:cBhvr>
                                        <p:cTn id="27" dur="400" fill="hold"/>
                                        <p:tgtEl>
                                          <p:spTgt spid="35"/>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2200"/>
                                  </p:stCondLst>
                                  <p:childTnLst>
                                    <p:set>
                                      <p:cBhvr>
                                        <p:cTn id="29" dur="1" fill="hold">
                                          <p:stCondLst>
                                            <p:cond delay="0"/>
                                          </p:stCondLst>
                                        </p:cTn>
                                        <p:tgtEl>
                                          <p:spTgt spid="36"/>
                                        </p:tgtEl>
                                        <p:attrNameLst>
                                          <p:attrName>style.visibility</p:attrName>
                                        </p:attrNameLst>
                                      </p:cBhvr>
                                      <p:to>
                                        <p:strVal val="visible"/>
                                      </p:to>
                                    </p:set>
                                    <p:animEffect transition="in" filter="fade">
                                      <p:cBhvr>
                                        <p:cTn id="30" dur="400"/>
                                        <p:tgtEl>
                                          <p:spTgt spid="36"/>
                                        </p:tgtEl>
                                      </p:cBhvr>
                                    </p:animEffect>
                                    <p:anim calcmode="lin" valueType="num">
                                      <p:cBhvr>
                                        <p:cTn id="31" dur="400" fill="hold"/>
                                        <p:tgtEl>
                                          <p:spTgt spid="36"/>
                                        </p:tgtEl>
                                        <p:attrNameLst>
                                          <p:attrName>ppt_x</p:attrName>
                                        </p:attrNameLst>
                                      </p:cBhvr>
                                      <p:tavLst>
                                        <p:tav tm="0">
                                          <p:val>
                                            <p:strVal val="#ppt_x"/>
                                          </p:val>
                                        </p:tav>
                                        <p:tav tm="100000">
                                          <p:val>
                                            <p:strVal val="#ppt_x"/>
                                          </p:val>
                                        </p:tav>
                                      </p:tavLst>
                                    </p:anim>
                                    <p:anim calcmode="lin" valueType="num">
                                      <p:cBhvr>
                                        <p:cTn id="32" dur="4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dvAuto="0"/>
      <p:bldP spid="3" grpId="0"/>
      <p:bldP spid="33" grpId="0" animBg="1"/>
      <p:bldP spid="34" grpId="0" animBg="1"/>
      <p:bldP spid="35" grpId="0" animBg="1"/>
      <p:bldP spid="36"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5_blank">
    <p:bg>
      <p:bgPr>
        <a:solidFill>
          <a:srgbClr val="FFFFFF"/>
        </a:solidFill>
        <a:effectLst/>
      </p:bgPr>
    </p:bg>
    <p:spTree>
      <p:nvGrpSpPr>
        <p:cNvPr id="1" name=""/>
        <p:cNvGrpSpPr/>
        <p:nvPr/>
      </p:nvGrpSpPr>
      <p:grpSpPr>
        <a:xfrm>
          <a:off x="0" y="0"/>
          <a:ext cx="0" cy="0"/>
          <a:chOff x="0" y="0"/>
          <a:chExt cx="0" cy="0"/>
        </a:xfrm>
      </p:grpSpPr>
      <p:sp>
        <p:nvSpPr>
          <p:cNvPr id="5" name="Shape 390"/>
          <p:cNvSpPr/>
          <p:nvPr userDrawn="1"/>
        </p:nvSpPr>
        <p:spPr>
          <a:xfrm>
            <a:off x="-21432" y="0"/>
            <a:ext cx="24433214" cy="7569083"/>
          </a:xfrm>
          <a:prstGeom prst="rect">
            <a:avLst/>
          </a:prstGeom>
          <a:solidFill>
            <a:schemeClr val="accent1"/>
          </a:solidFill>
          <a:ln w="12700">
            <a:miter lim="400000"/>
          </a:ln>
        </p:spPr>
        <p:txBody>
          <a:bodyPr lIns="50800" tIns="50800" rIns="50800" bIns="50800" anchor="ctr"/>
          <a:lstStyle/>
          <a:p>
            <a:pPr lvl="0" defTabSz="584200">
              <a:defRPr sz="3200">
                <a:solidFill>
                  <a:srgbClr val="53585F"/>
                </a:solidFill>
              </a:defRPr>
            </a:pPr>
            <a:endParaRPr/>
          </a:p>
        </p:txBody>
      </p:sp>
      <p:sp>
        <p:nvSpPr>
          <p:cNvPr id="3" name="Picture Placeholder 2"/>
          <p:cNvSpPr>
            <a:spLocks noGrp="1"/>
          </p:cNvSpPr>
          <p:nvPr>
            <p:ph type="pic" sz="quarter" idx="10"/>
          </p:nvPr>
        </p:nvSpPr>
        <p:spPr>
          <a:xfrm>
            <a:off x="0" y="771525"/>
            <a:ext cx="9315450" cy="13033375"/>
          </a:xfrm>
          <a:prstGeom prst="rect">
            <a:avLst/>
          </a:prstGeom>
        </p:spPr>
        <p:txBody>
          <a:bodyPr/>
          <a:lstStyle/>
          <a:p>
            <a:endParaRPr lang="id-ID"/>
          </a:p>
        </p:txBody>
      </p:sp>
    </p:spTree>
    <p:extLst>
      <p:ext uri="{BB962C8B-B14F-4D97-AF65-F5344CB8AC3E}">
        <p14:creationId xmlns:p14="http://schemas.microsoft.com/office/powerpoint/2010/main" val="705549233"/>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decel="68333" fill="hold" grpId="0" nodeType="afterEffect">
                                  <p:stCondLst>
                                    <p:cond delay="0"/>
                                  </p:stCondLst>
                                  <p:childTnLst>
                                    <p:set>
                                      <p:cBhvr>
                                        <p:cTn id="6" fill="hold"/>
                                        <p:tgtEl>
                                          <p:spTgt spid="5"/>
                                        </p:tgtEl>
                                        <p:attrNameLst>
                                          <p:attrName>style.visibility</p:attrName>
                                        </p:attrNameLst>
                                      </p:cBhvr>
                                      <p:to>
                                        <p:strVal val="visible"/>
                                      </p:to>
                                    </p:set>
                                    <p:anim calcmode="lin" valueType="num">
                                      <p:cBhvr>
                                        <p:cTn id="7" dur="600" fill="hold"/>
                                        <p:tgtEl>
                                          <p:spTgt spid="5"/>
                                        </p:tgtEl>
                                        <p:attrNameLst>
                                          <p:attrName>ppt_x</p:attrName>
                                        </p:attrNameLst>
                                      </p:cBhvr>
                                      <p:tavLst>
                                        <p:tav tm="0">
                                          <p:val>
                                            <p:strVal val="0-#ppt_w/2"/>
                                          </p:val>
                                        </p:tav>
                                        <p:tav tm="100000">
                                          <p:val>
                                            <p:strVal val="#ppt_x"/>
                                          </p:val>
                                        </p:tav>
                                      </p:tavLst>
                                    </p:anim>
                                    <p:anim calcmode="lin" valueType="num">
                                      <p:cBhvr>
                                        <p:cTn id="8" dur="6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decel="80000" fill="hold" grpId="0" nodeType="withEffect">
                                  <p:stCondLst>
                                    <p:cond delay="4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1+#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dvAuto="0"/>
      <p:bldP spid="3" grpId="0"/>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blank color">
    <p:bg>
      <p:bgPr>
        <a:noFill/>
        <a:effectLst/>
      </p:bgPr>
    </p:bg>
    <p:spTree>
      <p:nvGrpSpPr>
        <p:cNvPr id="1" name=""/>
        <p:cNvGrpSpPr/>
        <p:nvPr/>
      </p:nvGrpSpPr>
      <p:grpSpPr>
        <a:xfrm>
          <a:off x="0" y="0"/>
          <a:ext cx="0" cy="0"/>
          <a:chOff x="0" y="0"/>
          <a:chExt cx="0" cy="0"/>
        </a:xfrm>
      </p:grpSpPr>
      <p:sp>
        <p:nvSpPr>
          <p:cNvPr id="10" name="Shape 10"/>
          <p:cNvSpPr/>
          <p:nvPr/>
        </p:nvSpPr>
        <p:spPr>
          <a:xfrm>
            <a:off x="0" y="0"/>
            <a:ext cx="24384000" cy="13716000"/>
          </a:xfrm>
          <a:prstGeom prst="rect">
            <a:avLst/>
          </a:prstGeom>
          <a:solidFill>
            <a:schemeClr val="accent1"/>
          </a:solidFill>
          <a:ln w="12700">
            <a:miter lim="400000"/>
          </a:ln>
        </p:spPr>
        <p:txBody>
          <a:bodyPr lIns="50800" tIns="50800" rIns="50800" bIns="50800" anchor="ctr"/>
          <a:lstStyle/>
          <a:p>
            <a:pPr lvl="0" defTabSz="584200">
              <a:defRPr sz="3200">
                <a:solidFill>
                  <a:srgbClr val="53585F"/>
                </a:solidFill>
              </a:defRPr>
            </a:pPr>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main master">
    <p:spTree>
      <p:nvGrpSpPr>
        <p:cNvPr id="1" name=""/>
        <p:cNvGrpSpPr/>
        <p:nvPr/>
      </p:nvGrpSpPr>
      <p:grpSpPr>
        <a:xfrm>
          <a:off x="0" y="0"/>
          <a:ext cx="0" cy="0"/>
          <a:chOff x="0" y="0"/>
          <a:chExt cx="0" cy="0"/>
        </a:xfrm>
      </p:grpSpPr>
      <p:sp>
        <p:nvSpPr>
          <p:cNvPr id="13" name="Shape 13"/>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main master">
    <p:spTree>
      <p:nvGrpSpPr>
        <p:cNvPr id="1" name=""/>
        <p:cNvGrpSpPr/>
        <p:nvPr/>
      </p:nvGrpSpPr>
      <p:grpSpPr>
        <a:xfrm>
          <a:off x="0" y="0"/>
          <a:ext cx="0" cy="0"/>
          <a:chOff x="0" y="0"/>
          <a:chExt cx="0" cy="0"/>
        </a:xfrm>
      </p:grpSpPr>
      <p:sp>
        <p:nvSpPr>
          <p:cNvPr id="13" name="Shape 13"/>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
        <p:nvSpPr>
          <p:cNvPr id="3" name="Picture Placeholder 3"/>
          <p:cNvSpPr>
            <a:spLocks noGrp="1"/>
          </p:cNvSpPr>
          <p:nvPr>
            <p:ph type="pic" sz="quarter" idx="10"/>
          </p:nvPr>
        </p:nvSpPr>
        <p:spPr>
          <a:xfrm>
            <a:off x="0" y="2544763"/>
            <a:ext cx="24384000" cy="7794625"/>
          </a:xfrm>
          <a:prstGeom prst="rect">
            <a:avLst/>
          </a:prstGeom>
        </p:spPr>
        <p:txBody>
          <a:bodyPr/>
          <a:lstStyle/>
          <a:p>
            <a:endParaRPr lang="id-ID"/>
          </a:p>
        </p:txBody>
      </p:sp>
    </p:spTree>
    <p:extLst>
      <p:ext uri="{BB962C8B-B14F-4D97-AF65-F5344CB8AC3E}">
        <p14:creationId xmlns:p14="http://schemas.microsoft.com/office/powerpoint/2010/main" val="3841317001"/>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main master">
    <p:spTree>
      <p:nvGrpSpPr>
        <p:cNvPr id="1" name=""/>
        <p:cNvGrpSpPr/>
        <p:nvPr/>
      </p:nvGrpSpPr>
      <p:grpSpPr>
        <a:xfrm>
          <a:off x="0" y="0"/>
          <a:ext cx="0" cy="0"/>
          <a:chOff x="0" y="0"/>
          <a:chExt cx="0" cy="0"/>
        </a:xfrm>
      </p:grpSpPr>
      <p:sp>
        <p:nvSpPr>
          <p:cNvPr id="13" name="Shape 13"/>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
        <p:nvSpPr>
          <p:cNvPr id="4" name="Picture Placeholder 2"/>
          <p:cNvSpPr>
            <a:spLocks noGrp="1"/>
          </p:cNvSpPr>
          <p:nvPr>
            <p:ph type="pic" sz="quarter" idx="10"/>
          </p:nvPr>
        </p:nvSpPr>
        <p:spPr>
          <a:xfrm>
            <a:off x="3963988" y="4440463"/>
            <a:ext cx="2950937" cy="2950937"/>
          </a:xfrm>
          <a:prstGeom prst="ellipse">
            <a:avLst/>
          </a:prstGeom>
          <a:ln w="88900">
            <a:solidFill>
              <a:srgbClr val="FAC93D"/>
            </a:solidFill>
          </a:ln>
        </p:spPr>
        <p:txBody>
          <a:bodyPr/>
          <a:lstStyle/>
          <a:p>
            <a:endParaRPr lang="id-ID"/>
          </a:p>
        </p:txBody>
      </p:sp>
    </p:spTree>
    <p:extLst>
      <p:ext uri="{BB962C8B-B14F-4D97-AF65-F5344CB8AC3E}">
        <p14:creationId xmlns:p14="http://schemas.microsoft.com/office/powerpoint/2010/main" val="642885285"/>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main master">
    <p:spTree>
      <p:nvGrpSpPr>
        <p:cNvPr id="1" name=""/>
        <p:cNvGrpSpPr/>
        <p:nvPr/>
      </p:nvGrpSpPr>
      <p:grpSpPr>
        <a:xfrm>
          <a:off x="0" y="0"/>
          <a:ext cx="0" cy="0"/>
          <a:chOff x="0" y="0"/>
          <a:chExt cx="0" cy="0"/>
        </a:xfrm>
      </p:grpSpPr>
      <p:sp>
        <p:nvSpPr>
          <p:cNvPr id="4" name="Picture Placeholder 2"/>
          <p:cNvSpPr>
            <a:spLocks noGrp="1"/>
          </p:cNvSpPr>
          <p:nvPr>
            <p:ph type="pic" sz="quarter" idx="10"/>
          </p:nvPr>
        </p:nvSpPr>
        <p:spPr>
          <a:xfrm>
            <a:off x="1585960" y="4000943"/>
            <a:ext cx="3259537" cy="3259535"/>
          </a:xfrm>
          <a:prstGeom prst="ellipse">
            <a:avLst/>
          </a:prstGeom>
          <a:ln w="88900">
            <a:noFill/>
          </a:ln>
        </p:spPr>
        <p:txBody>
          <a:bodyPr/>
          <a:lstStyle/>
          <a:p>
            <a:endParaRPr lang="id-ID"/>
          </a:p>
        </p:txBody>
      </p:sp>
      <p:sp>
        <p:nvSpPr>
          <p:cNvPr id="9" name="Picture Placeholder 2"/>
          <p:cNvSpPr>
            <a:spLocks noGrp="1"/>
          </p:cNvSpPr>
          <p:nvPr>
            <p:ph type="pic" sz="quarter" idx="11"/>
          </p:nvPr>
        </p:nvSpPr>
        <p:spPr>
          <a:xfrm>
            <a:off x="12234325" y="4000943"/>
            <a:ext cx="3259537" cy="3259535"/>
          </a:xfrm>
          <a:prstGeom prst="ellipse">
            <a:avLst/>
          </a:prstGeom>
          <a:ln w="88900">
            <a:noFill/>
          </a:ln>
        </p:spPr>
        <p:txBody>
          <a:bodyPr/>
          <a:lstStyle/>
          <a:p>
            <a:endParaRPr lang="id-ID"/>
          </a:p>
        </p:txBody>
      </p:sp>
      <p:sp>
        <p:nvSpPr>
          <p:cNvPr id="10" name="Picture Placeholder 2"/>
          <p:cNvSpPr>
            <a:spLocks noGrp="1"/>
          </p:cNvSpPr>
          <p:nvPr>
            <p:ph type="pic" sz="quarter" idx="12"/>
          </p:nvPr>
        </p:nvSpPr>
        <p:spPr>
          <a:xfrm>
            <a:off x="1585960" y="8602879"/>
            <a:ext cx="3259537" cy="3259535"/>
          </a:xfrm>
          <a:prstGeom prst="ellipse">
            <a:avLst/>
          </a:prstGeom>
          <a:ln w="88900">
            <a:noFill/>
          </a:ln>
        </p:spPr>
        <p:txBody>
          <a:bodyPr/>
          <a:lstStyle/>
          <a:p>
            <a:endParaRPr lang="id-ID"/>
          </a:p>
        </p:txBody>
      </p:sp>
      <p:sp>
        <p:nvSpPr>
          <p:cNvPr id="11" name="Picture Placeholder 2"/>
          <p:cNvSpPr>
            <a:spLocks noGrp="1"/>
          </p:cNvSpPr>
          <p:nvPr>
            <p:ph type="pic" sz="quarter" idx="13"/>
          </p:nvPr>
        </p:nvSpPr>
        <p:spPr>
          <a:xfrm>
            <a:off x="12234325" y="8602879"/>
            <a:ext cx="3259537" cy="3259535"/>
          </a:xfrm>
          <a:prstGeom prst="ellipse">
            <a:avLst/>
          </a:prstGeom>
          <a:ln w="88900">
            <a:noFill/>
          </a:ln>
        </p:spPr>
        <p:txBody>
          <a:bodyPr/>
          <a:lstStyle/>
          <a:p>
            <a:endParaRPr lang="id-ID"/>
          </a:p>
        </p:txBody>
      </p:sp>
      <p:sp>
        <p:nvSpPr>
          <p:cNvPr id="13" name="Shape 13"/>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Tree>
    <p:extLst>
      <p:ext uri="{BB962C8B-B14F-4D97-AF65-F5344CB8AC3E}">
        <p14:creationId xmlns:p14="http://schemas.microsoft.com/office/powerpoint/2010/main" val="1324986467"/>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main master">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2544763"/>
            <a:ext cx="24384000" cy="11171237"/>
          </a:xfrm>
          <a:prstGeom prst="rect">
            <a:avLst/>
          </a:prstGeom>
        </p:spPr>
        <p:txBody>
          <a:bodyPr/>
          <a:lstStyle/>
          <a:p>
            <a:endParaRPr lang="id-ID"/>
          </a:p>
        </p:txBody>
      </p:sp>
      <p:sp>
        <p:nvSpPr>
          <p:cNvPr id="13" name="Shape 13"/>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Tree>
    <p:extLst>
      <p:ext uri="{BB962C8B-B14F-4D97-AF65-F5344CB8AC3E}">
        <p14:creationId xmlns:p14="http://schemas.microsoft.com/office/powerpoint/2010/main" val="3508435258"/>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main master">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2098675" y="4024313"/>
            <a:ext cx="6070600" cy="5029200"/>
          </a:xfrm>
          <a:prstGeom prst="rect">
            <a:avLst/>
          </a:prstGeom>
        </p:spPr>
        <p:txBody>
          <a:bodyPr/>
          <a:lstStyle/>
          <a:p>
            <a:endParaRPr lang="id-ID"/>
          </a:p>
        </p:txBody>
      </p:sp>
      <p:sp>
        <p:nvSpPr>
          <p:cNvPr id="9" name="Picture Placeholder 6"/>
          <p:cNvSpPr>
            <a:spLocks noGrp="1"/>
          </p:cNvSpPr>
          <p:nvPr>
            <p:ph type="pic" sz="quarter" idx="11"/>
          </p:nvPr>
        </p:nvSpPr>
        <p:spPr>
          <a:xfrm>
            <a:off x="9167166" y="4024313"/>
            <a:ext cx="6070600" cy="5029200"/>
          </a:xfrm>
          <a:prstGeom prst="rect">
            <a:avLst/>
          </a:prstGeom>
        </p:spPr>
        <p:txBody>
          <a:bodyPr/>
          <a:lstStyle/>
          <a:p>
            <a:endParaRPr lang="id-ID"/>
          </a:p>
        </p:txBody>
      </p:sp>
      <p:sp>
        <p:nvSpPr>
          <p:cNvPr id="10" name="Picture Placeholder 6"/>
          <p:cNvSpPr>
            <a:spLocks noGrp="1"/>
          </p:cNvSpPr>
          <p:nvPr>
            <p:ph type="pic" sz="quarter" idx="12"/>
          </p:nvPr>
        </p:nvSpPr>
        <p:spPr>
          <a:xfrm>
            <a:off x="16234549" y="4024313"/>
            <a:ext cx="6070600" cy="5029200"/>
          </a:xfrm>
          <a:prstGeom prst="rect">
            <a:avLst/>
          </a:prstGeom>
        </p:spPr>
        <p:txBody>
          <a:bodyPr/>
          <a:lstStyle/>
          <a:p>
            <a:endParaRPr lang="id-ID"/>
          </a:p>
        </p:txBody>
      </p:sp>
      <p:sp>
        <p:nvSpPr>
          <p:cNvPr id="13" name="Shape 13"/>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Tree>
    <p:extLst>
      <p:ext uri="{BB962C8B-B14F-4D97-AF65-F5344CB8AC3E}">
        <p14:creationId xmlns:p14="http://schemas.microsoft.com/office/powerpoint/2010/main" val="1151175397"/>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6_main master">
    <p:spTree>
      <p:nvGrpSpPr>
        <p:cNvPr id="1" name=""/>
        <p:cNvGrpSpPr/>
        <p:nvPr/>
      </p:nvGrpSpPr>
      <p:grpSpPr>
        <a:xfrm>
          <a:off x="0" y="0"/>
          <a:ext cx="0" cy="0"/>
          <a:chOff x="0" y="0"/>
          <a:chExt cx="0" cy="0"/>
        </a:xfrm>
      </p:grpSpPr>
      <p:sp>
        <p:nvSpPr>
          <p:cNvPr id="14" name="Picture Placeholder 2"/>
          <p:cNvSpPr>
            <a:spLocks noGrp="1"/>
          </p:cNvSpPr>
          <p:nvPr>
            <p:ph type="pic" sz="quarter" idx="11"/>
          </p:nvPr>
        </p:nvSpPr>
        <p:spPr>
          <a:xfrm>
            <a:off x="7129170" y="4371975"/>
            <a:ext cx="4633912" cy="5594350"/>
          </a:xfrm>
          <a:prstGeom prst="rect">
            <a:avLst/>
          </a:prstGeom>
        </p:spPr>
        <p:txBody>
          <a:bodyPr/>
          <a:lstStyle/>
          <a:p>
            <a:endParaRPr lang="id-ID"/>
          </a:p>
        </p:txBody>
      </p:sp>
      <p:sp>
        <p:nvSpPr>
          <p:cNvPr id="3" name="Picture Placeholder 2"/>
          <p:cNvSpPr>
            <a:spLocks noGrp="1"/>
          </p:cNvSpPr>
          <p:nvPr>
            <p:ph type="pic" sz="quarter" idx="10"/>
          </p:nvPr>
        </p:nvSpPr>
        <p:spPr>
          <a:xfrm>
            <a:off x="1735138" y="4371975"/>
            <a:ext cx="4633912" cy="5594350"/>
          </a:xfrm>
          <a:prstGeom prst="rect">
            <a:avLst/>
          </a:prstGeom>
        </p:spPr>
        <p:txBody>
          <a:bodyPr/>
          <a:lstStyle/>
          <a:p>
            <a:endParaRPr lang="id-ID"/>
          </a:p>
        </p:txBody>
      </p:sp>
      <p:sp>
        <p:nvSpPr>
          <p:cNvPr id="15" name="Picture Placeholder 2"/>
          <p:cNvSpPr>
            <a:spLocks noGrp="1"/>
          </p:cNvSpPr>
          <p:nvPr>
            <p:ph type="pic" sz="quarter" idx="12"/>
          </p:nvPr>
        </p:nvSpPr>
        <p:spPr>
          <a:xfrm>
            <a:off x="12572412" y="4371975"/>
            <a:ext cx="4633912" cy="5594350"/>
          </a:xfrm>
          <a:prstGeom prst="rect">
            <a:avLst/>
          </a:prstGeom>
        </p:spPr>
        <p:txBody>
          <a:bodyPr/>
          <a:lstStyle/>
          <a:p>
            <a:endParaRPr lang="id-ID"/>
          </a:p>
        </p:txBody>
      </p:sp>
      <p:sp>
        <p:nvSpPr>
          <p:cNvPr id="16" name="Picture Placeholder 2"/>
          <p:cNvSpPr>
            <a:spLocks noGrp="1"/>
          </p:cNvSpPr>
          <p:nvPr>
            <p:ph type="pic" sz="quarter" idx="13"/>
          </p:nvPr>
        </p:nvSpPr>
        <p:spPr>
          <a:xfrm>
            <a:off x="18044229" y="4371975"/>
            <a:ext cx="4633912" cy="5594350"/>
          </a:xfrm>
          <a:prstGeom prst="rect">
            <a:avLst/>
          </a:prstGeom>
        </p:spPr>
        <p:txBody>
          <a:bodyPr/>
          <a:lstStyle/>
          <a:p>
            <a:endParaRPr lang="id-ID"/>
          </a:p>
        </p:txBody>
      </p:sp>
      <p:sp>
        <p:nvSpPr>
          <p:cNvPr id="13" name="Shape 13"/>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Tree>
    <p:extLst>
      <p:ext uri="{BB962C8B-B14F-4D97-AF65-F5344CB8AC3E}">
        <p14:creationId xmlns:p14="http://schemas.microsoft.com/office/powerpoint/2010/main" val="3102328171"/>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7_main master">
    <p:spTree>
      <p:nvGrpSpPr>
        <p:cNvPr id="1" name=""/>
        <p:cNvGrpSpPr/>
        <p:nvPr/>
      </p:nvGrpSpPr>
      <p:grpSpPr>
        <a:xfrm>
          <a:off x="0" y="0"/>
          <a:ext cx="0" cy="0"/>
          <a:chOff x="0" y="0"/>
          <a:chExt cx="0" cy="0"/>
        </a:xfrm>
      </p:grpSpPr>
      <p:sp>
        <p:nvSpPr>
          <p:cNvPr id="20" name="Picture Placeholder 19"/>
          <p:cNvSpPr>
            <a:spLocks noGrp="1"/>
          </p:cNvSpPr>
          <p:nvPr>
            <p:ph type="pic" sz="quarter" idx="13"/>
          </p:nvPr>
        </p:nvSpPr>
        <p:spPr>
          <a:xfrm>
            <a:off x="12115543" y="3243280"/>
            <a:ext cx="3645342" cy="3645342"/>
          </a:xfrm>
          <a:custGeom>
            <a:avLst/>
            <a:gdLst>
              <a:gd name="connsiteX0" fmla="*/ 1822671 w 3645342"/>
              <a:gd name="connsiteY0" fmla="*/ 0 h 3645342"/>
              <a:gd name="connsiteX1" fmla="*/ 2025539 w 3645342"/>
              <a:gd name="connsiteY1" fmla="*/ 84031 h 3645342"/>
              <a:gd name="connsiteX2" fmla="*/ 3561312 w 3645342"/>
              <a:gd name="connsiteY2" fmla="*/ 1619803 h 3645342"/>
              <a:gd name="connsiteX3" fmla="*/ 3561312 w 3645342"/>
              <a:gd name="connsiteY3" fmla="*/ 2025539 h 3645342"/>
              <a:gd name="connsiteX4" fmla="*/ 2025539 w 3645342"/>
              <a:gd name="connsiteY4" fmla="*/ 3561312 h 3645342"/>
              <a:gd name="connsiteX5" fmla="*/ 1619803 w 3645342"/>
              <a:gd name="connsiteY5" fmla="*/ 3561312 h 3645342"/>
              <a:gd name="connsiteX6" fmla="*/ 84031 w 3645342"/>
              <a:gd name="connsiteY6" fmla="*/ 2025539 h 3645342"/>
              <a:gd name="connsiteX7" fmla="*/ 84031 w 3645342"/>
              <a:gd name="connsiteY7" fmla="*/ 1619803 h 3645342"/>
              <a:gd name="connsiteX8" fmla="*/ 1619803 w 3645342"/>
              <a:gd name="connsiteY8" fmla="*/ 84031 h 3645342"/>
              <a:gd name="connsiteX9" fmla="*/ 1822671 w 3645342"/>
              <a:gd name="connsiteY9" fmla="*/ 0 h 3645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45342" h="3645342">
                <a:moveTo>
                  <a:pt x="1822671" y="0"/>
                </a:moveTo>
                <a:cubicBezTo>
                  <a:pt x="1896095" y="0"/>
                  <a:pt x="1969519" y="28010"/>
                  <a:pt x="2025539" y="84031"/>
                </a:cubicBezTo>
                <a:lnTo>
                  <a:pt x="3561312" y="1619803"/>
                </a:lnTo>
                <a:cubicBezTo>
                  <a:pt x="3673353" y="1731844"/>
                  <a:pt x="3673353" y="1913498"/>
                  <a:pt x="3561312" y="2025539"/>
                </a:cubicBezTo>
                <a:lnTo>
                  <a:pt x="2025539" y="3561312"/>
                </a:lnTo>
                <a:cubicBezTo>
                  <a:pt x="1913498" y="3673353"/>
                  <a:pt x="1731844" y="3673353"/>
                  <a:pt x="1619803" y="3561312"/>
                </a:cubicBezTo>
                <a:lnTo>
                  <a:pt x="84031" y="2025539"/>
                </a:lnTo>
                <a:cubicBezTo>
                  <a:pt x="-28010" y="1913498"/>
                  <a:pt x="-28010" y="1731844"/>
                  <a:pt x="84031" y="1619803"/>
                </a:cubicBezTo>
                <a:lnTo>
                  <a:pt x="1619803" y="84031"/>
                </a:lnTo>
                <a:cubicBezTo>
                  <a:pt x="1675824" y="28010"/>
                  <a:pt x="1749248" y="0"/>
                  <a:pt x="1822671" y="0"/>
                </a:cubicBezTo>
                <a:close/>
              </a:path>
            </a:pathLst>
          </a:custGeom>
        </p:spPr>
        <p:txBody>
          <a:bodyPr wrap="square">
            <a:noAutofit/>
          </a:bodyPr>
          <a:lstStyle/>
          <a:p>
            <a:endParaRPr lang="id-ID"/>
          </a:p>
        </p:txBody>
      </p:sp>
      <p:sp>
        <p:nvSpPr>
          <p:cNvPr id="21" name="Picture Placeholder 20"/>
          <p:cNvSpPr>
            <a:spLocks noGrp="1"/>
          </p:cNvSpPr>
          <p:nvPr>
            <p:ph type="pic" sz="quarter" idx="14"/>
          </p:nvPr>
        </p:nvSpPr>
        <p:spPr>
          <a:xfrm>
            <a:off x="18246565" y="3243280"/>
            <a:ext cx="3645342" cy="3645342"/>
          </a:xfrm>
          <a:custGeom>
            <a:avLst/>
            <a:gdLst>
              <a:gd name="connsiteX0" fmla="*/ 1822671 w 3645342"/>
              <a:gd name="connsiteY0" fmla="*/ 0 h 3645342"/>
              <a:gd name="connsiteX1" fmla="*/ 2025539 w 3645342"/>
              <a:gd name="connsiteY1" fmla="*/ 84031 h 3645342"/>
              <a:gd name="connsiteX2" fmla="*/ 3561312 w 3645342"/>
              <a:gd name="connsiteY2" fmla="*/ 1619803 h 3645342"/>
              <a:gd name="connsiteX3" fmla="*/ 3561312 w 3645342"/>
              <a:gd name="connsiteY3" fmla="*/ 2025539 h 3645342"/>
              <a:gd name="connsiteX4" fmla="*/ 2025539 w 3645342"/>
              <a:gd name="connsiteY4" fmla="*/ 3561312 h 3645342"/>
              <a:gd name="connsiteX5" fmla="*/ 1619803 w 3645342"/>
              <a:gd name="connsiteY5" fmla="*/ 3561312 h 3645342"/>
              <a:gd name="connsiteX6" fmla="*/ 84031 w 3645342"/>
              <a:gd name="connsiteY6" fmla="*/ 2025539 h 3645342"/>
              <a:gd name="connsiteX7" fmla="*/ 84031 w 3645342"/>
              <a:gd name="connsiteY7" fmla="*/ 1619803 h 3645342"/>
              <a:gd name="connsiteX8" fmla="*/ 1619803 w 3645342"/>
              <a:gd name="connsiteY8" fmla="*/ 84031 h 3645342"/>
              <a:gd name="connsiteX9" fmla="*/ 1822671 w 3645342"/>
              <a:gd name="connsiteY9" fmla="*/ 0 h 3645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45342" h="3645342">
                <a:moveTo>
                  <a:pt x="1822671" y="0"/>
                </a:moveTo>
                <a:cubicBezTo>
                  <a:pt x="1896095" y="0"/>
                  <a:pt x="1969519" y="28010"/>
                  <a:pt x="2025539" y="84031"/>
                </a:cubicBezTo>
                <a:lnTo>
                  <a:pt x="3561312" y="1619803"/>
                </a:lnTo>
                <a:cubicBezTo>
                  <a:pt x="3673353" y="1731844"/>
                  <a:pt x="3673353" y="1913498"/>
                  <a:pt x="3561312" y="2025539"/>
                </a:cubicBezTo>
                <a:lnTo>
                  <a:pt x="2025539" y="3561312"/>
                </a:lnTo>
                <a:cubicBezTo>
                  <a:pt x="1913498" y="3673353"/>
                  <a:pt x="1731844" y="3673353"/>
                  <a:pt x="1619803" y="3561312"/>
                </a:cubicBezTo>
                <a:lnTo>
                  <a:pt x="84031" y="2025539"/>
                </a:lnTo>
                <a:cubicBezTo>
                  <a:pt x="-28010" y="1913498"/>
                  <a:pt x="-28010" y="1731844"/>
                  <a:pt x="84031" y="1619803"/>
                </a:cubicBezTo>
                <a:lnTo>
                  <a:pt x="1619803" y="84031"/>
                </a:lnTo>
                <a:cubicBezTo>
                  <a:pt x="1675824" y="28010"/>
                  <a:pt x="1749248" y="0"/>
                  <a:pt x="1822671" y="0"/>
                </a:cubicBezTo>
                <a:close/>
              </a:path>
            </a:pathLst>
          </a:custGeom>
        </p:spPr>
        <p:txBody>
          <a:bodyPr wrap="square">
            <a:noAutofit/>
          </a:bodyPr>
          <a:lstStyle/>
          <a:p>
            <a:endParaRPr lang="id-ID"/>
          </a:p>
        </p:txBody>
      </p:sp>
      <p:sp>
        <p:nvSpPr>
          <p:cNvPr id="23" name="Picture Placeholder 22"/>
          <p:cNvSpPr>
            <a:spLocks noGrp="1"/>
          </p:cNvSpPr>
          <p:nvPr>
            <p:ph type="pic" sz="quarter" idx="15"/>
          </p:nvPr>
        </p:nvSpPr>
        <p:spPr>
          <a:xfrm>
            <a:off x="12115543" y="8475592"/>
            <a:ext cx="3645342" cy="3645342"/>
          </a:xfrm>
          <a:custGeom>
            <a:avLst/>
            <a:gdLst>
              <a:gd name="connsiteX0" fmla="*/ 1822671 w 3645342"/>
              <a:gd name="connsiteY0" fmla="*/ 0 h 3645342"/>
              <a:gd name="connsiteX1" fmla="*/ 2025539 w 3645342"/>
              <a:gd name="connsiteY1" fmla="*/ 84031 h 3645342"/>
              <a:gd name="connsiteX2" fmla="*/ 3561312 w 3645342"/>
              <a:gd name="connsiteY2" fmla="*/ 1619803 h 3645342"/>
              <a:gd name="connsiteX3" fmla="*/ 3561312 w 3645342"/>
              <a:gd name="connsiteY3" fmla="*/ 2025539 h 3645342"/>
              <a:gd name="connsiteX4" fmla="*/ 2025539 w 3645342"/>
              <a:gd name="connsiteY4" fmla="*/ 3561312 h 3645342"/>
              <a:gd name="connsiteX5" fmla="*/ 1619803 w 3645342"/>
              <a:gd name="connsiteY5" fmla="*/ 3561312 h 3645342"/>
              <a:gd name="connsiteX6" fmla="*/ 84031 w 3645342"/>
              <a:gd name="connsiteY6" fmla="*/ 2025539 h 3645342"/>
              <a:gd name="connsiteX7" fmla="*/ 84031 w 3645342"/>
              <a:gd name="connsiteY7" fmla="*/ 1619803 h 3645342"/>
              <a:gd name="connsiteX8" fmla="*/ 1619803 w 3645342"/>
              <a:gd name="connsiteY8" fmla="*/ 84031 h 3645342"/>
              <a:gd name="connsiteX9" fmla="*/ 1822671 w 3645342"/>
              <a:gd name="connsiteY9" fmla="*/ 0 h 3645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45342" h="3645342">
                <a:moveTo>
                  <a:pt x="1822671" y="0"/>
                </a:moveTo>
                <a:cubicBezTo>
                  <a:pt x="1896095" y="0"/>
                  <a:pt x="1969519" y="28010"/>
                  <a:pt x="2025539" y="84031"/>
                </a:cubicBezTo>
                <a:lnTo>
                  <a:pt x="3561312" y="1619803"/>
                </a:lnTo>
                <a:cubicBezTo>
                  <a:pt x="3673353" y="1731844"/>
                  <a:pt x="3673353" y="1913498"/>
                  <a:pt x="3561312" y="2025539"/>
                </a:cubicBezTo>
                <a:lnTo>
                  <a:pt x="2025539" y="3561312"/>
                </a:lnTo>
                <a:cubicBezTo>
                  <a:pt x="1913498" y="3673353"/>
                  <a:pt x="1731844" y="3673353"/>
                  <a:pt x="1619803" y="3561312"/>
                </a:cubicBezTo>
                <a:lnTo>
                  <a:pt x="84031" y="2025539"/>
                </a:lnTo>
                <a:cubicBezTo>
                  <a:pt x="-28010" y="1913498"/>
                  <a:pt x="-28010" y="1731844"/>
                  <a:pt x="84031" y="1619803"/>
                </a:cubicBezTo>
                <a:lnTo>
                  <a:pt x="1619803" y="84031"/>
                </a:lnTo>
                <a:cubicBezTo>
                  <a:pt x="1675824" y="28010"/>
                  <a:pt x="1749248" y="0"/>
                  <a:pt x="1822671" y="0"/>
                </a:cubicBezTo>
                <a:close/>
              </a:path>
            </a:pathLst>
          </a:custGeom>
        </p:spPr>
        <p:txBody>
          <a:bodyPr wrap="square">
            <a:noAutofit/>
          </a:bodyPr>
          <a:lstStyle/>
          <a:p>
            <a:endParaRPr lang="id-ID"/>
          </a:p>
        </p:txBody>
      </p:sp>
      <p:sp>
        <p:nvSpPr>
          <p:cNvPr id="24" name="Picture Placeholder 23"/>
          <p:cNvSpPr>
            <a:spLocks noGrp="1"/>
          </p:cNvSpPr>
          <p:nvPr>
            <p:ph type="pic" sz="quarter" idx="16"/>
          </p:nvPr>
        </p:nvSpPr>
        <p:spPr>
          <a:xfrm>
            <a:off x="18246565" y="8475592"/>
            <a:ext cx="3645342" cy="3645342"/>
          </a:xfrm>
          <a:custGeom>
            <a:avLst/>
            <a:gdLst>
              <a:gd name="connsiteX0" fmla="*/ 1822671 w 3645342"/>
              <a:gd name="connsiteY0" fmla="*/ 0 h 3645342"/>
              <a:gd name="connsiteX1" fmla="*/ 2025539 w 3645342"/>
              <a:gd name="connsiteY1" fmla="*/ 84031 h 3645342"/>
              <a:gd name="connsiteX2" fmla="*/ 3561312 w 3645342"/>
              <a:gd name="connsiteY2" fmla="*/ 1619803 h 3645342"/>
              <a:gd name="connsiteX3" fmla="*/ 3561312 w 3645342"/>
              <a:gd name="connsiteY3" fmla="*/ 2025539 h 3645342"/>
              <a:gd name="connsiteX4" fmla="*/ 2025539 w 3645342"/>
              <a:gd name="connsiteY4" fmla="*/ 3561312 h 3645342"/>
              <a:gd name="connsiteX5" fmla="*/ 1619803 w 3645342"/>
              <a:gd name="connsiteY5" fmla="*/ 3561312 h 3645342"/>
              <a:gd name="connsiteX6" fmla="*/ 84031 w 3645342"/>
              <a:gd name="connsiteY6" fmla="*/ 2025539 h 3645342"/>
              <a:gd name="connsiteX7" fmla="*/ 84031 w 3645342"/>
              <a:gd name="connsiteY7" fmla="*/ 1619803 h 3645342"/>
              <a:gd name="connsiteX8" fmla="*/ 1619803 w 3645342"/>
              <a:gd name="connsiteY8" fmla="*/ 84031 h 3645342"/>
              <a:gd name="connsiteX9" fmla="*/ 1822671 w 3645342"/>
              <a:gd name="connsiteY9" fmla="*/ 0 h 3645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45342" h="3645342">
                <a:moveTo>
                  <a:pt x="1822671" y="0"/>
                </a:moveTo>
                <a:cubicBezTo>
                  <a:pt x="1896095" y="0"/>
                  <a:pt x="1969519" y="28010"/>
                  <a:pt x="2025539" y="84031"/>
                </a:cubicBezTo>
                <a:lnTo>
                  <a:pt x="3561312" y="1619803"/>
                </a:lnTo>
                <a:cubicBezTo>
                  <a:pt x="3673353" y="1731844"/>
                  <a:pt x="3673353" y="1913498"/>
                  <a:pt x="3561312" y="2025539"/>
                </a:cubicBezTo>
                <a:lnTo>
                  <a:pt x="2025539" y="3561312"/>
                </a:lnTo>
                <a:cubicBezTo>
                  <a:pt x="1913498" y="3673353"/>
                  <a:pt x="1731844" y="3673353"/>
                  <a:pt x="1619803" y="3561312"/>
                </a:cubicBezTo>
                <a:lnTo>
                  <a:pt x="84031" y="2025539"/>
                </a:lnTo>
                <a:cubicBezTo>
                  <a:pt x="-28010" y="1913498"/>
                  <a:pt x="-28010" y="1731844"/>
                  <a:pt x="84031" y="1619803"/>
                </a:cubicBezTo>
                <a:lnTo>
                  <a:pt x="1619803" y="84031"/>
                </a:lnTo>
                <a:cubicBezTo>
                  <a:pt x="1675824" y="28010"/>
                  <a:pt x="1749248" y="0"/>
                  <a:pt x="1822671" y="0"/>
                </a:cubicBezTo>
                <a:close/>
              </a:path>
            </a:pathLst>
          </a:custGeom>
        </p:spPr>
        <p:txBody>
          <a:bodyPr wrap="square">
            <a:noAutofit/>
          </a:bodyPr>
          <a:lstStyle/>
          <a:p>
            <a:endParaRPr lang="id-ID"/>
          </a:p>
        </p:txBody>
      </p:sp>
      <p:sp>
        <p:nvSpPr>
          <p:cNvPr id="25" name="Picture Placeholder 24"/>
          <p:cNvSpPr>
            <a:spLocks noGrp="1"/>
          </p:cNvSpPr>
          <p:nvPr>
            <p:ph type="pic" sz="quarter" idx="17"/>
          </p:nvPr>
        </p:nvSpPr>
        <p:spPr>
          <a:xfrm>
            <a:off x="13991596" y="4686300"/>
            <a:ext cx="6056728" cy="6056728"/>
          </a:xfrm>
          <a:custGeom>
            <a:avLst/>
            <a:gdLst>
              <a:gd name="connsiteX0" fmla="*/ 1822671 w 3645342"/>
              <a:gd name="connsiteY0" fmla="*/ 0 h 3645342"/>
              <a:gd name="connsiteX1" fmla="*/ 2025539 w 3645342"/>
              <a:gd name="connsiteY1" fmla="*/ 84031 h 3645342"/>
              <a:gd name="connsiteX2" fmla="*/ 3561312 w 3645342"/>
              <a:gd name="connsiteY2" fmla="*/ 1619803 h 3645342"/>
              <a:gd name="connsiteX3" fmla="*/ 3561312 w 3645342"/>
              <a:gd name="connsiteY3" fmla="*/ 2025539 h 3645342"/>
              <a:gd name="connsiteX4" fmla="*/ 2025539 w 3645342"/>
              <a:gd name="connsiteY4" fmla="*/ 3561312 h 3645342"/>
              <a:gd name="connsiteX5" fmla="*/ 1619803 w 3645342"/>
              <a:gd name="connsiteY5" fmla="*/ 3561312 h 3645342"/>
              <a:gd name="connsiteX6" fmla="*/ 84031 w 3645342"/>
              <a:gd name="connsiteY6" fmla="*/ 2025539 h 3645342"/>
              <a:gd name="connsiteX7" fmla="*/ 84031 w 3645342"/>
              <a:gd name="connsiteY7" fmla="*/ 1619803 h 3645342"/>
              <a:gd name="connsiteX8" fmla="*/ 1619803 w 3645342"/>
              <a:gd name="connsiteY8" fmla="*/ 84031 h 3645342"/>
              <a:gd name="connsiteX9" fmla="*/ 1822671 w 3645342"/>
              <a:gd name="connsiteY9" fmla="*/ 0 h 3645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45342" h="3645342">
                <a:moveTo>
                  <a:pt x="1822671" y="0"/>
                </a:moveTo>
                <a:cubicBezTo>
                  <a:pt x="1896095" y="0"/>
                  <a:pt x="1969519" y="28010"/>
                  <a:pt x="2025539" y="84031"/>
                </a:cubicBezTo>
                <a:lnTo>
                  <a:pt x="3561312" y="1619803"/>
                </a:lnTo>
                <a:cubicBezTo>
                  <a:pt x="3673353" y="1731844"/>
                  <a:pt x="3673353" y="1913498"/>
                  <a:pt x="3561312" y="2025539"/>
                </a:cubicBezTo>
                <a:lnTo>
                  <a:pt x="2025539" y="3561312"/>
                </a:lnTo>
                <a:cubicBezTo>
                  <a:pt x="1913498" y="3673353"/>
                  <a:pt x="1731844" y="3673353"/>
                  <a:pt x="1619803" y="3561312"/>
                </a:cubicBezTo>
                <a:lnTo>
                  <a:pt x="84031" y="2025539"/>
                </a:lnTo>
                <a:cubicBezTo>
                  <a:pt x="-28010" y="1913498"/>
                  <a:pt x="-28010" y="1731844"/>
                  <a:pt x="84031" y="1619803"/>
                </a:cubicBezTo>
                <a:lnTo>
                  <a:pt x="1619803" y="84031"/>
                </a:lnTo>
                <a:cubicBezTo>
                  <a:pt x="1675824" y="28010"/>
                  <a:pt x="1749248" y="0"/>
                  <a:pt x="1822671" y="0"/>
                </a:cubicBezTo>
                <a:close/>
              </a:path>
            </a:pathLst>
          </a:custGeom>
        </p:spPr>
        <p:txBody>
          <a:bodyPr wrap="square">
            <a:noAutofit/>
          </a:bodyPr>
          <a:lstStyle/>
          <a:p>
            <a:endParaRPr lang="id-ID"/>
          </a:p>
        </p:txBody>
      </p:sp>
      <p:sp>
        <p:nvSpPr>
          <p:cNvPr id="13" name="Shape 13"/>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Tree>
    <p:extLst>
      <p:ext uri="{BB962C8B-B14F-4D97-AF65-F5344CB8AC3E}">
        <p14:creationId xmlns:p14="http://schemas.microsoft.com/office/powerpoint/2010/main" val="1414424195"/>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300"/>
                                        <p:tgtEl>
                                          <p:spTgt spid="20"/>
                                        </p:tgtEl>
                                      </p:cBhvr>
                                    </p:animEffect>
                                  </p:childTnLst>
                                </p:cTn>
                              </p:par>
                            </p:childTnLst>
                          </p:cTn>
                        </p:par>
                        <p:par>
                          <p:cTn id="8" fill="hold" nodeType="afterGroup">
                            <p:stCondLst>
                              <p:cond delay="300"/>
                            </p:stCondLst>
                            <p:childTnLst>
                              <p:par>
                                <p:cTn id="9" presetID="10" presetClass="entr" presetSubtype="0"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300"/>
                                        <p:tgtEl>
                                          <p:spTgt spid="25"/>
                                        </p:tgtEl>
                                      </p:cBhvr>
                                    </p:animEffect>
                                  </p:childTnLst>
                                </p:cTn>
                              </p:par>
                            </p:childTnLst>
                          </p:cTn>
                        </p:par>
                        <p:par>
                          <p:cTn id="12" fill="hold" nodeType="afterGroup">
                            <p:stCondLst>
                              <p:cond delay="600"/>
                            </p:stCondLst>
                            <p:childTnLst>
                              <p:par>
                                <p:cTn id="13" presetID="10" presetClass="entr" presetSubtype="0"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300"/>
                                        <p:tgtEl>
                                          <p:spTgt spid="23"/>
                                        </p:tgtEl>
                                      </p:cBhvr>
                                    </p:animEffect>
                                  </p:childTnLst>
                                </p:cTn>
                              </p:par>
                            </p:childTnLst>
                          </p:cTn>
                        </p:par>
                        <p:par>
                          <p:cTn id="16" fill="hold" nodeType="afterGroup">
                            <p:stCondLst>
                              <p:cond delay="900"/>
                            </p:stCondLst>
                            <p:childTnLst>
                              <p:par>
                                <p:cTn id="17" presetID="10" presetClass="entr" presetSubtype="0"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300"/>
                                        <p:tgtEl>
                                          <p:spTgt spid="24"/>
                                        </p:tgtEl>
                                      </p:cBhvr>
                                    </p:animEffect>
                                  </p:childTnLst>
                                </p:cTn>
                              </p:par>
                            </p:childTnLst>
                          </p:cTn>
                        </p:par>
                        <p:par>
                          <p:cTn id="20" fill="hold" nodeType="afterGroup">
                            <p:stCondLst>
                              <p:cond delay="1200"/>
                            </p:stCondLst>
                            <p:childTnLst>
                              <p:par>
                                <p:cTn id="21" presetID="10" presetClass="entr" presetSubtype="0"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3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3" grpId="0"/>
      <p:bldP spid="24" grpId="0"/>
      <p:bldP spid="25" grpId="0"/>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8_main master">
    <p:spTree>
      <p:nvGrpSpPr>
        <p:cNvPr id="1" name=""/>
        <p:cNvGrpSpPr/>
        <p:nvPr/>
      </p:nvGrpSpPr>
      <p:grpSpPr>
        <a:xfrm>
          <a:off x="0" y="0"/>
          <a:ext cx="0" cy="0"/>
          <a:chOff x="0" y="0"/>
          <a:chExt cx="0" cy="0"/>
        </a:xfrm>
      </p:grpSpPr>
      <p:sp>
        <p:nvSpPr>
          <p:cNvPr id="31" name="Picture Placeholder 2"/>
          <p:cNvSpPr>
            <a:spLocks noGrp="1"/>
          </p:cNvSpPr>
          <p:nvPr>
            <p:ph type="pic" sz="quarter" idx="13"/>
          </p:nvPr>
        </p:nvSpPr>
        <p:spPr>
          <a:xfrm>
            <a:off x="15955138" y="4232275"/>
            <a:ext cx="3088218" cy="3088483"/>
          </a:xfrm>
          <a:prstGeom prst="ellipse">
            <a:avLst/>
          </a:prstGeom>
          <a:ln w="76200">
            <a:solidFill>
              <a:schemeClr val="tx1"/>
            </a:solidFill>
          </a:ln>
        </p:spPr>
        <p:txBody>
          <a:bodyPr/>
          <a:lstStyle/>
          <a:p>
            <a:endParaRPr lang="id-ID"/>
          </a:p>
        </p:txBody>
      </p:sp>
      <p:sp>
        <p:nvSpPr>
          <p:cNvPr id="32" name="Picture Placeholder 2"/>
          <p:cNvSpPr>
            <a:spLocks noGrp="1"/>
          </p:cNvSpPr>
          <p:nvPr>
            <p:ph type="pic" sz="quarter" idx="14"/>
          </p:nvPr>
        </p:nvSpPr>
        <p:spPr>
          <a:xfrm>
            <a:off x="5340645" y="4232275"/>
            <a:ext cx="3088218" cy="3088483"/>
          </a:xfrm>
          <a:prstGeom prst="ellipse">
            <a:avLst/>
          </a:prstGeom>
          <a:ln w="76200">
            <a:solidFill>
              <a:schemeClr val="tx1"/>
            </a:solidFill>
          </a:ln>
        </p:spPr>
        <p:txBody>
          <a:bodyPr/>
          <a:lstStyle/>
          <a:p>
            <a:endParaRPr lang="id-ID"/>
          </a:p>
        </p:txBody>
      </p:sp>
      <p:sp>
        <p:nvSpPr>
          <p:cNvPr id="29" name="Picture Placeholder 2"/>
          <p:cNvSpPr>
            <a:spLocks noGrp="1"/>
          </p:cNvSpPr>
          <p:nvPr>
            <p:ph type="pic" sz="quarter" idx="11"/>
          </p:nvPr>
        </p:nvSpPr>
        <p:spPr>
          <a:xfrm>
            <a:off x="7387161" y="4232275"/>
            <a:ext cx="3799567" cy="3794523"/>
          </a:xfrm>
          <a:prstGeom prst="ellipse">
            <a:avLst/>
          </a:prstGeom>
          <a:ln w="76200">
            <a:solidFill>
              <a:schemeClr val="tx1"/>
            </a:solidFill>
          </a:ln>
        </p:spPr>
        <p:txBody>
          <a:bodyPr/>
          <a:lstStyle/>
          <a:p>
            <a:endParaRPr lang="id-ID"/>
          </a:p>
        </p:txBody>
      </p:sp>
      <p:sp>
        <p:nvSpPr>
          <p:cNvPr id="30" name="Picture Placeholder 2"/>
          <p:cNvSpPr>
            <a:spLocks noGrp="1"/>
          </p:cNvSpPr>
          <p:nvPr>
            <p:ph type="pic" sz="quarter" idx="12"/>
          </p:nvPr>
        </p:nvSpPr>
        <p:spPr>
          <a:xfrm>
            <a:off x="13191654" y="4232275"/>
            <a:ext cx="3799567" cy="3794523"/>
          </a:xfrm>
          <a:prstGeom prst="ellipse">
            <a:avLst/>
          </a:prstGeom>
          <a:ln w="76200">
            <a:solidFill>
              <a:schemeClr val="tx1"/>
            </a:solidFill>
          </a:ln>
        </p:spPr>
        <p:txBody>
          <a:bodyPr/>
          <a:lstStyle/>
          <a:p>
            <a:endParaRPr lang="id-ID"/>
          </a:p>
        </p:txBody>
      </p:sp>
      <p:sp>
        <p:nvSpPr>
          <p:cNvPr id="13" name="Shape 13"/>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
        <p:nvSpPr>
          <p:cNvPr id="3" name="Picture Placeholder 2"/>
          <p:cNvSpPr>
            <a:spLocks noGrp="1"/>
          </p:cNvSpPr>
          <p:nvPr>
            <p:ph type="pic" sz="quarter" idx="10"/>
          </p:nvPr>
        </p:nvSpPr>
        <p:spPr>
          <a:xfrm>
            <a:off x="9806790" y="4232275"/>
            <a:ext cx="4770421" cy="4764088"/>
          </a:xfrm>
          <a:prstGeom prst="ellipse">
            <a:avLst/>
          </a:prstGeom>
          <a:ln w="76200">
            <a:solidFill>
              <a:schemeClr val="tx1"/>
            </a:solidFill>
          </a:ln>
        </p:spPr>
        <p:txBody>
          <a:bodyPr/>
          <a:lstStyle/>
          <a:p>
            <a:endParaRPr lang="id-ID"/>
          </a:p>
        </p:txBody>
      </p:sp>
    </p:spTree>
    <p:extLst>
      <p:ext uri="{BB962C8B-B14F-4D97-AF65-F5344CB8AC3E}">
        <p14:creationId xmlns:p14="http://schemas.microsoft.com/office/powerpoint/2010/main" val="1545440641"/>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300" fill="hold"/>
                                        <p:tgtEl>
                                          <p:spTgt spid="32"/>
                                        </p:tgtEl>
                                        <p:attrNameLst>
                                          <p:attrName>ppt_x</p:attrName>
                                        </p:attrNameLst>
                                      </p:cBhvr>
                                      <p:tavLst>
                                        <p:tav tm="0">
                                          <p:val>
                                            <p:strVal val="1+#ppt_w/2"/>
                                          </p:val>
                                        </p:tav>
                                        <p:tav tm="100000">
                                          <p:val>
                                            <p:strVal val="#ppt_x"/>
                                          </p:val>
                                        </p:tav>
                                      </p:tavLst>
                                    </p:anim>
                                    <p:anim calcmode="lin" valueType="num">
                                      <p:cBhvr additive="base">
                                        <p:cTn id="8" dur="300" fill="hold"/>
                                        <p:tgtEl>
                                          <p:spTgt spid="3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300"/>
                            </p:stCondLst>
                            <p:childTnLst>
                              <p:par>
                                <p:cTn id="10" presetID="2" presetClass="entr" presetSubtype="2" decel="100000" fill="hold" grpId="0"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300" fill="hold"/>
                                        <p:tgtEl>
                                          <p:spTgt spid="29"/>
                                        </p:tgtEl>
                                        <p:attrNameLst>
                                          <p:attrName>ppt_x</p:attrName>
                                        </p:attrNameLst>
                                      </p:cBhvr>
                                      <p:tavLst>
                                        <p:tav tm="0">
                                          <p:val>
                                            <p:strVal val="1+#ppt_w/2"/>
                                          </p:val>
                                        </p:tav>
                                        <p:tav tm="100000">
                                          <p:val>
                                            <p:strVal val="#ppt_x"/>
                                          </p:val>
                                        </p:tav>
                                      </p:tavLst>
                                    </p:anim>
                                    <p:anim calcmode="lin" valueType="num">
                                      <p:cBhvr additive="base">
                                        <p:cTn id="13" dur="300" fill="hold"/>
                                        <p:tgtEl>
                                          <p:spTgt spid="29"/>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600"/>
                            </p:stCondLst>
                            <p:childTnLst>
                              <p:par>
                                <p:cTn id="15" presetID="2" presetClass="entr" presetSubtype="2" decel="10000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300" fill="hold"/>
                                        <p:tgtEl>
                                          <p:spTgt spid="3"/>
                                        </p:tgtEl>
                                        <p:attrNameLst>
                                          <p:attrName>ppt_x</p:attrName>
                                        </p:attrNameLst>
                                      </p:cBhvr>
                                      <p:tavLst>
                                        <p:tav tm="0">
                                          <p:val>
                                            <p:strVal val="1+#ppt_w/2"/>
                                          </p:val>
                                        </p:tav>
                                        <p:tav tm="100000">
                                          <p:val>
                                            <p:strVal val="#ppt_x"/>
                                          </p:val>
                                        </p:tav>
                                      </p:tavLst>
                                    </p:anim>
                                    <p:anim calcmode="lin" valueType="num">
                                      <p:cBhvr additive="base">
                                        <p:cTn id="18" dur="300" fill="hold"/>
                                        <p:tgtEl>
                                          <p:spTgt spid="3"/>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900"/>
                            </p:stCondLst>
                            <p:childTnLst>
                              <p:par>
                                <p:cTn id="20" presetID="2" presetClass="entr" presetSubtype="2" decel="100000" fill="hold" grpId="0" nodeType="after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additive="base">
                                        <p:cTn id="22" dur="300" fill="hold"/>
                                        <p:tgtEl>
                                          <p:spTgt spid="30"/>
                                        </p:tgtEl>
                                        <p:attrNameLst>
                                          <p:attrName>ppt_x</p:attrName>
                                        </p:attrNameLst>
                                      </p:cBhvr>
                                      <p:tavLst>
                                        <p:tav tm="0">
                                          <p:val>
                                            <p:strVal val="1+#ppt_w/2"/>
                                          </p:val>
                                        </p:tav>
                                        <p:tav tm="100000">
                                          <p:val>
                                            <p:strVal val="#ppt_x"/>
                                          </p:val>
                                        </p:tav>
                                      </p:tavLst>
                                    </p:anim>
                                    <p:anim calcmode="lin" valueType="num">
                                      <p:cBhvr additive="base">
                                        <p:cTn id="23" dur="300" fill="hold"/>
                                        <p:tgtEl>
                                          <p:spTgt spid="30"/>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1200"/>
                            </p:stCondLst>
                            <p:childTnLst>
                              <p:par>
                                <p:cTn id="25" presetID="2" presetClass="entr" presetSubtype="2" decel="100000"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300" fill="hold"/>
                                        <p:tgtEl>
                                          <p:spTgt spid="31"/>
                                        </p:tgtEl>
                                        <p:attrNameLst>
                                          <p:attrName>ppt_x</p:attrName>
                                        </p:attrNameLst>
                                      </p:cBhvr>
                                      <p:tavLst>
                                        <p:tav tm="0">
                                          <p:val>
                                            <p:strVal val="1+#ppt_w/2"/>
                                          </p:val>
                                        </p:tav>
                                        <p:tav tm="100000">
                                          <p:val>
                                            <p:strVal val="#ppt_x"/>
                                          </p:val>
                                        </p:tav>
                                      </p:tavLst>
                                    </p:anim>
                                    <p:anim calcmode="lin" valueType="num">
                                      <p:cBhvr additive="base">
                                        <p:cTn id="28" dur="3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29" grpId="0" animBg="1"/>
      <p:bldP spid="30" grpId="0" animBg="1"/>
      <p:bldP spid="3" grpId="0" animBg="1"/>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9_main master">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79375" y="2576513"/>
            <a:ext cx="6710363" cy="10580687"/>
          </a:xfrm>
          <a:prstGeom prst="rect">
            <a:avLst/>
          </a:prstGeom>
        </p:spPr>
        <p:txBody>
          <a:bodyPr/>
          <a:lstStyle/>
          <a:p>
            <a:endParaRPr lang="id-ID"/>
          </a:p>
        </p:txBody>
      </p:sp>
      <p:sp>
        <p:nvSpPr>
          <p:cNvPr id="13" name="Shape 13"/>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Tree>
    <p:extLst>
      <p:ext uri="{BB962C8B-B14F-4D97-AF65-F5344CB8AC3E}">
        <p14:creationId xmlns:p14="http://schemas.microsoft.com/office/powerpoint/2010/main" val="1279641651"/>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0_main master">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625600" y="8662988"/>
            <a:ext cx="3529013" cy="1465262"/>
          </a:xfrm>
          <a:prstGeom prst="rect">
            <a:avLst/>
          </a:prstGeom>
        </p:spPr>
        <p:txBody>
          <a:bodyPr/>
          <a:lstStyle/>
          <a:p>
            <a:endParaRPr lang="id-ID"/>
          </a:p>
        </p:txBody>
      </p:sp>
      <p:sp>
        <p:nvSpPr>
          <p:cNvPr id="17" name="Picture Placeholder 2"/>
          <p:cNvSpPr>
            <a:spLocks noGrp="1"/>
          </p:cNvSpPr>
          <p:nvPr>
            <p:ph type="pic" sz="quarter" idx="11"/>
          </p:nvPr>
        </p:nvSpPr>
        <p:spPr>
          <a:xfrm>
            <a:off x="1625600" y="10643875"/>
            <a:ext cx="3529013" cy="1465262"/>
          </a:xfrm>
          <a:prstGeom prst="rect">
            <a:avLst/>
          </a:prstGeom>
        </p:spPr>
        <p:txBody>
          <a:bodyPr/>
          <a:lstStyle/>
          <a:p>
            <a:endParaRPr lang="id-ID"/>
          </a:p>
        </p:txBody>
      </p:sp>
      <p:sp>
        <p:nvSpPr>
          <p:cNvPr id="18" name="Picture Placeholder 2"/>
          <p:cNvSpPr>
            <a:spLocks noGrp="1"/>
          </p:cNvSpPr>
          <p:nvPr>
            <p:ph type="pic" sz="quarter" idx="12"/>
          </p:nvPr>
        </p:nvSpPr>
        <p:spPr>
          <a:xfrm>
            <a:off x="5971632" y="8662988"/>
            <a:ext cx="3529013" cy="1465262"/>
          </a:xfrm>
          <a:prstGeom prst="rect">
            <a:avLst/>
          </a:prstGeom>
        </p:spPr>
        <p:txBody>
          <a:bodyPr/>
          <a:lstStyle/>
          <a:p>
            <a:endParaRPr lang="id-ID"/>
          </a:p>
        </p:txBody>
      </p:sp>
      <p:sp>
        <p:nvSpPr>
          <p:cNvPr id="19" name="Picture Placeholder 2"/>
          <p:cNvSpPr>
            <a:spLocks noGrp="1"/>
          </p:cNvSpPr>
          <p:nvPr>
            <p:ph type="pic" sz="quarter" idx="13"/>
          </p:nvPr>
        </p:nvSpPr>
        <p:spPr>
          <a:xfrm>
            <a:off x="5971632" y="10643875"/>
            <a:ext cx="3529013" cy="1465262"/>
          </a:xfrm>
          <a:prstGeom prst="rect">
            <a:avLst/>
          </a:prstGeom>
        </p:spPr>
        <p:txBody>
          <a:bodyPr/>
          <a:lstStyle/>
          <a:p>
            <a:endParaRPr lang="id-ID"/>
          </a:p>
        </p:txBody>
      </p:sp>
      <p:sp>
        <p:nvSpPr>
          <p:cNvPr id="20" name="Picture Placeholder 2"/>
          <p:cNvSpPr>
            <a:spLocks noGrp="1"/>
          </p:cNvSpPr>
          <p:nvPr>
            <p:ph type="pic" sz="quarter" idx="14"/>
          </p:nvPr>
        </p:nvSpPr>
        <p:spPr>
          <a:xfrm>
            <a:off x="10408521" y="8662988"/>
            <a:ext cx="3529013" cy="1465262"/>
          </a:xfrm>
          <a:prstGeom prst="rect">
            <a:avLst/>
          </a:prstGeom>
        </p:spPr>
        <p:txBody>
          <a:bodyPr/>
          <a:lstStyle/>
          <a:p>
            <a:endParaRPr lang="id-ID"/>
          </a:p>
        </p:txBody>
      </p:sp>
      <p:sp>
        <p:nvSpPr>
          <p:cNvPr id="21" name="Picture Placeholder 2"/>
          <p:cNvSpPr>
            <a:spLocks noGrp="1"/>
          </p:cNvSpPr>
          <p:nvPr>
            <p:ph type="pic" sz="quarter" idx="15"/>
          </p:nvPr>
        </p:nvSpPr>
        <p:spPr>
          <a:xfrm>
            <a:off x="10408521" y="10643875"/>
            <a:ext cx="3529013" cy="1465262"/>
          </a:xfrm>
          <a:prstGeom prst="rect">
            <a:avLst/>
          </a:prstGeom>
        </p:spPr>
        <p:txBody>
          <a:bodyPr/>
          <a:lstStyle/>
          <a:p>
            <a:endParaRPr lang="id-ID"/>
          </a:p>
        </p:txBody>
      </p:sp>
      <p:sp>
        <p:nvSpPr>
          <p:cNvPr id="22" name="Picture Placeholder 2"/>
          <p:cNvSpPr>
            <a:spLocks noGrp="1"/>
          </p:cNvSpPr>
          <p:nvPr>
            <p:ph type="pic" sz="quarter" idx="16"/>
          </p:nvPr>
        </p:nvSpPr>
        <p:spPr>
          <a:xfrm>
            <a:off x="14845410" y="8662988"/>
            <a:ext cx="3529013" cy="1465262"/>
          </a:xfrm>
          <a:prstGeom prst="rect">
            <a:avLst/>
          </a:prstGeom>
        </p:spPr>
        <p:txBody>
          <a:bodyPr/>
          <a:lstStyle/>
          <a:p>
            <a:endParaRPr lang="id-ID"/>
          </a:p>
        </p:txBody>
      </p:sp>
      <p:sp>
        <p:nvSpPr>
          <p:cNvPr id="23" name="Picture Placeholder 2"/>
          <p:cNvSpPr>
            <a:spLocks noGrp="1"/>
          </p:cNvSpPr>
          <p:nvPr>
            <p:ph type="pic" sz="quarter" idx="17"/>
          </p:nvPr>
        </p:nvSpPr>
        <p:spPr>
          <a:xfrm>
            <a:off x="14845410" y="10643875"/>
            <a:ext cx="3529013" cy="1465262"/>
          </a:xfrm>
          <a:prstGeom prst="rect">
            <a:avLst/>
          </a:prstGeom>
        </p:spPr>
        <p:txBody>
          <a:bodyPr/>
          <a:lstStyle/>
          <a:p>
            <a:endParaRPr lang="id-ID"/>
          </a:p>
        </p:txBody>
      </p:sp>
      <p:sp>
        <p:nvSpPr>
          <p:cNvPr id="24" name="Picture Placeholder 2"/>
          <p:cNvSpPr>
            <a:spLocks noGrp="1"/>
          </p:cNvSpPr>
          <p:nvPr>
            <p:ph type="pic" sz="quarter" idx="18"/>
          </p:nvPr>
        </p:nvSpPr>
        <p:spPr>
          <a:xfrm>
            <a:off x="19269904" y="8662988"/>
            <a:ext cx="3529013" cy="1465262"/>
          </a:xfrm>
          <a:prstGeom prst="rect">
            <a:avLst/>
          </a:prstGeom>
        </p:spPr>
        <p:txBody>
          <a:bodyPr/>
          <a:lstStyle/>
          <a:p>
            <a:endParaRPr lang="id-ID"/>
          </a:p>
        </p:txBody>
      </p:sp>
      <p:sp>
        <p:nvSpPr>
          <p:cNvPr id="25" name="Picture Placeholder 2"/>
          <p:cNvSpPr>
            <a:spLocks noGrp="1"/>
          </p:cNvSpPr>
          <p:nvPr>
            <p:ph type="pic" sz="quarter" idx="19"/>
          </p:nvPr>
        </p:nvSpPr>
        <p:spPr>
          <a:xfrm>
            <a:off x="19269904" y="10643875"/>
            <a:ext cx="3529013" cy="1465262"/>
          </a:xfrm>
          <a:prstGeom prst="rect">
            <a:avLst/>
          </a:prstGeom>
        </p:spPr>
        <p:txBody>
          <a:bodyPr/>
          <a:lstStyle/>
          <a:p>
            <a:endParaRPr lang="id-ID"/>
          </a:p>
        </p:txBody>
      </p:sp>
      <p:sp>
        <p:nvSpPr>
          <p:cNvPr id="13" name="Shape 13"/>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Tree>
    <p:extLst>
      <p:ext uri="{BB962C8B-B14F-4D97-AF65-F5344CB8AC3E}">
        <p14:creationId xmlns:p14="http://schemas.microsoft.com/office/powerpoint/2010/main" val="667388536"/>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1_main master">
    <p:spTree>
      <p:nvGrpSpPr>
        <p:cNvPr id="1" name=""/>
        <p:cNvGrpSpPr/>
        <p:nvPr/>
      </p:nvGrpSpPr>
      <p:grpSpPr>
        <a:xfrm>
          <a:off x="0" y="0"/>
          <a:ext cx="0" cy="0"/>
          <a:chOff x="0" y="0"/>
          <a:chExt cx="0" cy="0"/>
        </a:xfrm>
      </p:grpSpPr>
      <p:sp>
        <p:nvSpPr>
          <p:cNvPr id="20" name="Picture Placeholder 2"/>
          <p:cNvSpPr>
            <a:spLocks noGrp="1"/>
          </p:cNvSpPr>
          <p:nvPr>
            <p:ph type="pic" sz="quarter" idx="14"/>
          </p:nvPr>
        </p:nvSpPr>
        <p:spPr>
          <a:xfrm>
            <a:off x="6278485" y="3913854"/>
            <a:ext cx="3871487" cy="1465262"/>
          </a:xfrm>
          <a:prstGeom prst="rect">
            <a:avLst/>
          </a:prstGeom>
        </p:spPr>
        <p:txBody>
          <a:bodyPr/>
          <a:lstStyle/>
          <a:p>
            <a:endParaRPr lang="id-ID"/>
          </a:p>
        </p:txBody>
      </p:sp>
      <p:sp>
        <p:nvSpPr>
          <p:cNvPr id="33" name="Picture Placeholder 2"/>
          <p:cNvSpPr>
            <a:spLocks noGrp="1"/>
          </p:cNvSpPr>
          <p:nvPr>
            <p:ph type="pic" sz="quarter" idx="16"/>
          </p:nvPr>
        </p:nvSpPr>
        <p:spPr>
          <a:xfrm>
            <a:off x="1624984" y="3913854"/>
            <a:ext cx="3871487" cy="1465262"/>
          </a:xfrm>
          <a:prstGeom prst="rect">
            <a:avLst/>
          </a:prstGeom>
        </p:spPr>
        <p:txBody>
          <a:bodyPr/>
          <a:lstStyle/>
          <a:p>
            <a:endParaRPr lang="id-ID"/>
          </a:p>
        </p:txBody>
      </p:sp>
      <p:sp>
        <p:nvSpPr>
          <p:cNvPr id="34" name="Picture Placeholder 2"/>
          <p:cNvSpPr>
            <a:spLocks noGrp="1"/>
          </p:cNvSpPr>
          <p:nvPr>
            <p:ph type="pic" sz="quarter" idx="17"/>
          </p:nvPr>
        </p:nvSpPr>
        <p:spPr>
          <a:xfrm>
            <a:off x="6278485" y="5569277"/>
            <a:ext cx="3871487" cy="1465262"/>
          </a:xfrm>
          <a:prstGeom prst="rect">
            <a:avLst/>
          </a:prstGeom>
        </p:spPr>
        <p:txBody>
          <a:bodyPr/>
          <a:lstStyle/>
          <a:p>
            <a:endParaRPr lang="id-ID"/>
          </a:p>
        </p:txBody>
      </p:sp>
      <p:sp>
        <p:nvSpPr>
          <p:cNvPr id="35" name="Picture Placeholder 2"/>
          <p:cNvSpPr>
            <a:spLocks noGrp="1"/>
          </p:cNvSpPr>
          <p:nvPr>
            <p:ph type="pic" sz="quarter" idx="18"/>
          </p:nvPr>
        </p:nvSpPr>
        <p:spPr>
          <a:xfrm>
            <a:off x="1624984" y="5569277"/>
            <a:ext cx="3871487" cy="1465262"/>
          </a:xfrm>
          <a:prstGeom prst="rect">
            <a:avLst/>
          </a:prstGeom>
        </p:spPr>
        <p:txBody>
          <a:bodyPr/>
          <a:lstStyle/>
          <a:p>
            <a:endParaRPr lang="id-ID"/>
          </a:p>
        </p:txBody>
      </p:sp>
      <p:sp>
        <p:nvSpPr>
          <p:cNvPr id="36" name="Picture Placeholder 2"/>
          <p:cNvSpPr>
            <a:spLocks noGrp="1"/>
          </p:cNvSpPr>
          <p:nvPr>
            <p:ph type="pic" sz="quarter" idx="19"/>
          </p:nvPr>
        </p:nvSpPr>
        <p:spPr>
          <a:xfrm>
            <a:off x="6278485" y="7210880"/>
            <a:ext cx="3871487" cy="1465262"/>
          </a:xfrm>
          <a:prstGeom prst="rect">
            <a:avLst/>
          </a:prstGeom>
        </p:spPr>
        <p:txBody>
          <a:bodyPr/>
          <a:lstStyle/>
          <a:p>
            <a:endParaRPr lang="id-ID"/>
          </a:p>
        </p:txBody>
      </p:sp>
      <p:sp>
        <p:nvSpPr>
          <p:cNvPr id="37" name="Picture Placeholder 2"/>
          <p:cNvSpPr>
            <a:spLocks noGrp="1"/>
          </p:cNvSpPr>
          <p:nvPr>
            <p:ph type="pic" sz="quarter" idx="20"/>
          </p:nvPr>
        </p:nvSpPr>
        <p:spPr>
          <a:xfrm>
            <a:off x="1624984" y="7210880"/>
            <a:ext cx="3871487" cy="1465262"/>
          </a:xfrm>
          <a:prstGeom prst="rect">
            <a:avLst/>
          </a:prstGeom>
        </p:spPr>
        <p:txBody>
          <a:bodyPr/>
          <a:lstStyle/>
          <a:p>
            <a:endParaRPr lang="id-ID"/>
          </a:p>
        </p:txBody>
      </p:sp>
      <p:sp>
        <p:nvSpPr>
          <p:cNvPr id="38" name="Picture Placeholder 2"/>
          <p:cNvSpPr>
            <a:spLocks noGrp="1"/>
          </p:cNvSpPr>
          <p:nvPr>
            <p:ph type="pic" sz="quarter" idx="21"/>
          </p:nvPr>
        </p:nvSpPr>
        <p:spPr>
          <a:xfrm>
            <a:off x="6278485" y="8853149"/>
            <a:ext cx="3871487" cy="1465262"/>
          </a:xfrm>
          <a:prstGeom prst="rect">
            <a:avLst/>
          </a:prstGeom>
        </p:spPr>
        <p:txBody>
          <a:bodyPr/>
          <a:lstStyle/>
          <a:p>
            <a:endParaRPr lang="id-ID"/>
          </a:p>
        </p:txBody>
      </p:sp>
      <p:sp>
        <p:nvSpPr>
          <p:cNvPr id="39" name="Picture Placeholder 2"/>
          <p:cNvSpPr>
            <a:spLocks noGrp="1"/>
          </p:cNvSpPr>
          <p:nvPr>
            <p:ph type="pic" sz="quarter" idx="22"/>
          </p:nvPr>
        </p:nvSpPr>
        <p:spPr>
          <a:xfrm>
            <a:off x="1624984" y="8853149"/>
            <a:ext cx="3871487" cy="1465262"/>
          </a:xfrm>
          <a:prstGeom prst="rect">
            <a:avLst/>
          </a:prstGeom>
        </p:spPr>
        <p:txBody>
          <a:bodyPr/>
          <a:lstStyle/>
          <a:p>
            <a:endParaRPr lang="id-ID"/>
          </a:p>
        </p:txBody>
      </p:sp>
      <p:sp>
        <p:nvSpPr>
          <p:cNvPr id="40" name="Picture Placeholder 2"/>
          <p:cNvSpPr>
            <a:spLocks noGrp="1"/>
          </p:cNvSpPr>
          <p:nvPr>
            <p:ph type="pic" sz="quarter" idx="23"/>
          </p:nvPr>
        </p:nvSpPr>
        <p:spPr>
          <a:xfrm>
            <a:off x="6278485" y="10495418"/>
            <a:ext cx="3871487" cy="1465262"/>
          </a:xfrm>
          <a:prstGeom prst="rect">
            <a:avLst/>
          </a:prstGeom>
        </p:spPr>
        <p:txBody>
          <a:bodyPr/>
          <a:lstStyle/>
          <a:p>
            <a:endParaRPr lang="id-ID"/>
          </a:p>
        </p:txBody>
      </p:sp>
      <p:sp>
        <p:nvSpPr>
          <p:cNvPr id="41" name="Picture Placeholder 2"/>
          <p:cNvSpPr>
            <a:spLocks noGrp="1"/>
          </p:cNvSpPr>
          <p:nvPr>
            <p:ph type="pic" sz="quarter" idx="24"/>
          </p:nvPr>
        </p:nvSpPr>
        <p:spPr>
          <a:xfrm>
            <a:off x="1624984" y="10495418"/>
            <a:ext cx="3871487" cy="1465262"/>
          </a:xfrm>
          <a:prstGeom prst="rect">
            <a:avLst/>
          </a:prstGeom>
        </p:spPr>
        <p:txBody>
          <a:bodyPr/>
          <a:lstStyle/>
          <a:p>
            <a:endParaRPr lang="id-ID"/>
          </a:p>
        </p:txBody>
      </p:sp>
      <p:sp>
        <p:nvSpPr>
          <p:cNvPr id="13" name="Shape 13"/>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Tree>
    <p:extLst>
      <p:ext uri="{BB962C8B-B14F-4D97-AF65-F5344CB8AC3E}">
        <p14:creationId xmlns:p14="http://schemas.microsoft.com/office/powerpoint/2010/main" val="384774633"/>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2_main master">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3148013" y="4532313"/>
            <a:ext cx="6616700" cy="6616700"/>
          </a:xfrm>
          <a:prstGeom prst="ellipse">
            <a:avLst/>
          </a:prstGeom>
          <a:ln w="88900">
            <a:solidFill>
              <a:schemeClr val="accent6"/>
            </a:solidFill>
          </a:ln>
        </p:spPr>
        <p:txBody>
          <a:bodyPr/>
          <a:lstStyle/>
          <a:p>
            <a:endParaRPr lang="id-ID"/>
          </a:p>
        </p:txBody>
      </p:sp>
      <p:sp>
        <p:nvSpPr>
          <p:cNvPr id="13" name="Shape 13"/>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Tree>
    <p:extLst>
      <p:ext uri="{BB962C8B-B14F-4D97-AF65-F5344CB8AC3E}">
        <p14:creationId xmlns:p14="http://schemas.microsoft.com/office/powerpoint/2010/main" val="3100825972"/>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3_main master">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8686800" y="3008313"/>
            <a:ext cx="4610100" cy="9359900"/>
          </a:xfrm>
          <a:prstGeom prst="rect">
            <a:avLst/>
          </a:prstGeom>
        </p:spPr>
        <p:txBody>
          <a:bodyPr/>
          <a:lstStyle/>
          <a:p>
            <a:endParaRPr lang="id-ID"/>
          </a:p>
        </p:txBody>
      </p:sp>
      <p:sp>
        <p:nvSpPr>
          <p:cNvPr id="9" name="Picture Placeholder 6"/>
          <p:cNvSpPr>
            <a:spLocks noGrp="1"/>
          </p:cNvSpPr>
          <p:nvPr>
            <p:ph type="pic" sz="quarter" idx="11"/>
          </p:nvPr>
        </p:nvSpPr>
        <p:spPr>
          <a:xfrm>
            <a:off x="13461964" y="3008313"/>
            <a:ext cx="4610100" cy="9359900"/>
          </a:xfrm>
          <a:prstGeom prst="rect">
            <a:avLst/>
          </a:prstGeom>
        </p:spPr>
        <p:txBody>
          <a:bodyPr/>
          <a:lstStyle/>
          <a:p>
            <a:endParaRPr lang="id-ID"/>
          </a:p>
        </p:txBody>
      </p:sp>
      <p:sp>
        <p:nvSpPr>
          <p:cNvPr id="10" name="Picture Placeholder 6"/>
          <p:cNvSpPr>
            <a:spLocks noGrp="1"/>
          </p:cNvSpPr>
          <p:nvPr>
            <p:ph type="pic" sz="quarter" idx="12"/>
          </p:nvPr>
        </p:nvSpPr>
        <p:spPr>
          <a:xfrm>
            <a:off x="18232636" y="3008313"/>
            <a:ext cx="4610100" cy="9359900"/>
          </a:xfrm>
          <a:prstGeom prst="rect">
            <a:avLst/>
          </a:prstGeom>
        </p:spPr>
        <p:txBody>
          <a:bodyPr/>
          <a:lstStyle/>
          <a:p>
            <a:endParaRPr lang="id-ID"/>
          </a:p>
        </p:txBody>
      </p:sp>
      <p:sp>
        <p:nvSpPr>
          <p:cNvPr id="13" name="Shape 13"/>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Tree>
    <p:extLst>
      <p:ext uri="{BB962C8B-B14F-4D97-AF65-F5344CB8AC3E}">
        <p14:creationId xmlns:p14="http://schemas.microsoft.com/office/powerpoint/2010/main" val="3028983467"/>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decel="7200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decel="72000" fill="hold" grpId="0" nodeType="withEffect">
                                  <p:stCondLst>
                                    <p:cond delay="2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2" decel="72000" fill="hold" grpId="0" nodeType="withEffect">
                                  <p:stCondLst>
                                    <p:cond delay="5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4_main master">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9618663" y="3598863"/>
            <a:ext cx="5113337" cy="5308600"/>
          </a:xfrm>
          <a:prstGeom prst="rect">
            <a:avLst/>
          </a:prstGeom>
        </p:spPr>
        <p:txBody>
          <a:bodyPr/>
          <a:lstStyle/>
          <a:p>
            <a:endParaRPr lang="id-ID"/>
          </a:p>
        </p:txBody>
      </p:sp>
      <p:sp>
        <p:nvSpPr>
          <p:cNvPr id="16" name="Picture Placeholder 2"/>
          <p:cNvSpPr>
            <a:spLocks noGrp="1"/>
          </p:cNvSpPr>
          <p:nvPr>
            <p:ph type="pic" sz="quarter" idx="11"/>
          </p:nvPr>
        </p:nvSpPr>
        <p:spPr>
          <a:xfrm>
            <a:off x="14851456" y="3598863"/>
            <a:ext cx="2747670" cy="5308600"/>
          </a:xfrm>
          <a:prstGeom prst="rect">
            <a:avLst/>
          </a:prstGeom>
        </p:spPr>
        <p:txBody>
          <a:bodyPr/>
          <a:lstStyle/>
          <a:p>
            <a:endParaRPr lang="id-ID"/>
          </a:p>
        </p:txBody>
      </p:sp>
      <p:sp>
        <p:nvSpPr>
          <p:cNvPr id="17" name="Picture Placeholder 2"/>
          <p:cNvSpPr>
            <a:spLocks noGrp="1"/>
          </p:cNvSpPr>
          <p:nvPr>
            <p:ph type="pic" sz="quarter" idx="12"/>
          </p:nvPr>
        </p:nvSpPr>
        <p:spPr>
          <a:xfrm>
            <a:off x="17718584" y="3598863"/>
            <a:ext cx="5114131" cy="2654394"/>
          </a:xfrm>
          <a:prstGeom prst="rect">
            <a:avLst/>
          </a:prstGeom>
        </p:spPr>
        <p:txBody>
          <a:bodyPr/>
          <a:lstStyle/>
          <a:p>
            <a:endParaRPr lang="id-ID"/>
          </a:p>
        </p:txBody>
      </p:sp>
      <p:sp>
        <p:nvSpPr>
          <p:cNvPr id="18" name="Picture Placeholder 2"/>
          <p:cNvSpPr>
            <a:spLocks noGrp="1"/>
          </p:cNvSpPr>
          <p:nvPr>
            <p:ph type="pic" sz="quarter" idx="13"/>
          </p:nvPr>
        </p:nvSpPr>
        <p:spPr>
          <a:xfrm>
            <a:off x="12511585" y="9026640"/>
            <a:ext cx="10321129" cy="2747024"/>
          </a:xfrm>
          <a:prstGeom prst="rect">
            <a:avLst/>
          </a:prstGeom>
        </p:spPr>
        <p:txBody>
          <a:bodyPr/>
          <a:lstStyle/>
          <a:p>
            <a:endParaRPr lang="id-ID"/>
          </a:p>
        </p:txBody>
      </p:sp>
      <p:sp>
        <p:nvSpPr>
          <p:cNvPr id="19" name="Picture Placeholder 2"/>
          <p:cNvSpPr>
            <a:spLocks noGrp="1"/>
          </p:cNvSpPr>
          <p:nvPr>
            <p:ph type="pic" sz="quarter" idx="14"/>
          </p:nvPr>
        </p:nvSpPr>
        <p:spPr>
          <a:xfrm>
            <a:off x="17718584" y="6387087"/>
            <a:ext cx="2472533" cy="2505723"/>
          </a:xfrm>
          <a:prstGeom prst="rect">
            <a:avLst/>
          </a:prstGeom>
        </p:spPr>
        <p:txBody>
          <a:bodyPr/>
          <a:lstStyle/>
          <a:p>
            <a:endParaRPr lang="id-ID"/>
          </a:p>
        </p:txBody>
      </p:sp>
      <p:sp>
        <p:nvSpPr>
          <p:cNvPr id="20" name="Picture Placeholder 2"/>
          <p:cNvSpPr>
            <a:spLocks noGrp="1"/>
          </p:cNvSpPr>
          <p:nvPr>
            <p:ph type="pic" sz="quarter" idx="15"/>
          </p:nvPr>
        </p:nvSpPr>
        <p:spPr>
          <a:xfrm>
            <a:off x="20360187" y="6387087"/>
            <a:ext cx="2472533" cy="2505723"/>
          </a:xfrm>
          <a:prstGeom prst="rect">
            <a:avLst/>
          </a:prstGeom>
        </p:spPr>
        <p:txBody>
          <a:bodyPr/>
          <a:lstStyle/>
          <a:p>
            <a:endParaRPr lang="id-ID"/>
          </a:p>
        </p:txBody>
      </p:sp>
      <p:sp>
        <p:nvSpPr>
          <p:cNvPr id="13" name="Shape 13"/>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Tree>
    <p:extLst>
      <p:ext uri="{BB962C8B-B14F-4D97-AF65-F5344CB8AC3E}">
        <p14:creationId xmlns:p14="http://schemas.microsoft.com/office/powerpoint/2010/main" val="1871596272"/>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decel="68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decel="68000" fill="hold" grpId="0" nodeType="withEffect">
                                  <p:stCondLst>
                                    <p:cond delay="30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1+#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par>
                                <p:cTn id="13" presetID="2" presetClass="entr" presetSubtype="2" decel="68000" fill="hold" grpId="0" nodeType="withEffect">
                                  <p:stCondLst>
                                    <p:cond delay="70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1+#ppt_w/2"/>
                                          </p:val>
                                        </p:tav>
                                        <p:tav tm="100000">
                                          <p:val>
                                            <p:strVal val="#ppt_x"/>
                                          </p:val>
                                        </p:tav>
                                      </p:tavLst>
                                    </p:anim>
                                    <p:anim calcmode="lin" valueType="num">
                                      <p:cBhvr additive="base">
                                        <p:cTn id="16" dur="500" fill="hold"/>
                                        <p:tgtEl>
                                          <p:spTgt spid="17"/>
                                        </p:tgtEl>
                                        <p:attrNameLst>
                                          <p:attrName>ppt_y</p:attrName>
                                        </p:attrNameLst>
                                      </p:cBhvr>
                                      <p:tavLst>
                                        <p:tav tm="0">
                                          <p:val>
                                            <p:strVal val="#ppt_y"/>
                                          </p:val>
                                        </p:tav>
                                        <p:tav tm="100000">
                                          <p:val>
                                            <p:strVal val="#ppt_y"/>
                                          </p:val>
                                        </p:tav>
                                      </p:tavLst>
                                    </p:anim>
                                  </p:childTnLst>
                                </p:cTn>
                              </p:par>
                              <p:par>
                                <p:cTn id="17" presetID="2" presetClass="entr" presetSubtype="2" decel="68000" fill="hold" grpId="0" nodeType="withEffect">
                                  <p:stCondLst>
                                    <p:cond delay="5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1+#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2" decel="68000" fill="hold" grpId="0" nodeType="withEffect">
                                  <p:stCondLst>
                                    <p:cond delay="80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1+#ppt_w/2"/>
                                          </p:val>
                                        </p:tav>
                                        <p:tav tm="100000">
                                          <p:val>
                                            <p:strVal val="#ppt_x"/>
                                          </p:val>
                                        </p:tav>
                                      </p:tavLst>
                                    </p:anim>
                                    <p:anim calcmode="lin" valueType="num">
                                      <p:cBhvr additive="base">
                                        <p:cTn id="24" dur="500" fill="hold"/>
                                        <p:tgtEl>
                                          <p:spTgt spid="20"/>
                                        </p:tgtEl>
                                        <p:attrNameLst>
                                          <p:attrName>ppt_y</p:attrName>
                                        </p:attrNameLst>
                                      </p:cBhvr>
                                      <p:tavLst>
                                        <p:tav tm="0">
                                          <p:val>
                                            <p:strVal val="#ppt_y"/>
                                          </p:val>
                                        </p:tav>
                                        <p:tav tm="100000">
                                          <p:val>
                                            <p:strVal val="#ppt_y"/>
                                          </p:val>
                                        </p:tav>
                                      </p:tavLst>
                                    </p:anim>
                                  </p:childTnLst>
                                </p:cTn>
                              </p:par>
                            </p:childTnLst>
                          </p:cTn>
                        </p:par>
                        <p:par>
                          <p:cTn id="25" fill="hold" nodeType="afterGroup">
                            <p:stCondLst>
                              <p:cond delay="1300"/>
                            </p:stCondLst>
                            <p:childTnLst>
                              <p:par>
                                <p:cTn id="26" presetID="10" presetClass="entr" presetSubtype="0"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6" grpId="0"/>
      <p:bldP spid="17" grpId="0"/>
      <p:bldP spid="18" grpId="0"/>
      <p:bldP spid="19" grpId="0"/>
      <p:bldP spid="20" grpId="0"/>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5_main master">
    <p:spTree>
      <p:nvGrpSpPr>
        <p:cNvPr id="1" name=""/>
        <p:cNvGrpSpPr/>
        <p:nvPr/>
      </p:nvGrpSpPr>
      <p:grpSpPr>
        <a:xfrm>
          <a:off x="0" y="0"/>
          <a:ext cx="0" cy="0"/>
          <a:chOff x="0" y="0"/>
          <a:chExt cx="0" cy="0"/>
        </a:xfrm>
      </p:grpSpPr>
      <p:sp>
        <p:nvSpPr>
          <p:cNvPr id="13" name="Shape 13"/>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
        <p:nvSpPr>
          <p:cNvPr id="6" name="Picture Placeholder 5"/>
          <p:cNvSpPr>
            <a:spLocks noGrp="1"/>
          </p:cNvSpPr>
          <p:nvPr>
            <p:ph type="pic" sz="quarter" idx="10"/>
          </p:nvPr>
        </p:nvSpPr>
        <p:spPr>
          <a:xfrm>
            <a:off x="1543050" y="3371850"/>
            <a:ext cx="4029075" cy="4029075"/>
          </a:xfrm>
          <a:prstGeom prst="rect">
            <a:avLst/>
          </a:prstGeom>
        </p:spPr>
        <p:txBody>
          <a:bodyPr/>
          <a:lstStyle/>
          <a:p>
            <a:endParaRPr lang="id-ID"/>
          </a:p>
        </p:txBody>
      </p:sp>
      <p:sp>
        <p:nvSpPr>
          <p:cNvPr id="21" name="Picture Placeholder 5"/>
          <p:cNvSpPr>
            <a:spLocks noGrp="1"/>
          </p:cNvSpPr>
          <p:nvPr>
            <p:ph type="pic" sz="quarter" idx="11"/>
          </p:nvPr>
        </p:nvSpPr>
        <p:spPr>
          <a:xfrm>
            <a:off x="1543050" y="8115299"/>
            <a:ext cx="4029075" cy="4029075"/>
          </a:xfrm>
          <a:prstGeom prst="rect">
            <a:avLst/>
          </a:prstGeom>
        </p:spPr>
        <p:txBody>
          <a:bodyPr/>
          <a:lstStyle/>
          <a:p>
            <a:endParaRPr lang="id-ID"/>
          </a:p>
        </p:txBody>
      </p:sp>
      <p:sp>
        <p:nvSpPr>
          <p:cNvPr id="22" name="Picture Placeholder 5"/>
          <p:cNvSpPr>
            <a:spLocks noGrp="1"/>
          </p:cNvSpPr>
          <p:nvPr>
            <p:ph type="pic" sz="quarter" idx="12"/>
          </p:nvPr>
        </p:nvSpPr>
        <p:spPr>
          <a:xfrm>
            <a:off x="12758300" y="3371850"/>
            <a:ext cx="4029075" cy="4029075"/>
          </a:xfrm>
          <a:prstGeom prst="rect">
            <a:avLst/>
          </a:prstGeom>
        </p:spPr>
        <p:txBody>
          <a:bodyPr/>
          <a:lstStyle/>
          <a:p>
            <a:endParaRPr lang="id-ID"/>
          </a:p>
        </p:txBody>
      </p:sp>
      <p:sp>
        <p:nvSpPr>
          <p:cNvPr id="23" name="Picture Placeholder 5"/>
          <p:cNvSpPr>
            <a:spLocks noGrp="1"/>
          </p:cNvSpPr>
          <p:nvPr>
            <p:ph type="pic" sz="quarter" idx="13"/>
          </p:nvPr>
        </p:nvSpPr>
        <p:spPr>
          <a:xfrm>
            <a:off x="12758300" y="8115299"/>
            <a:ext cx="4029075" cy="4029075"/>
          </a:xfrm>
          <a:prstGeom prst="rect">
            <a:avLst/>
          </a:prstGeom>
        </p:spPr>
        <p:txBody>
          <a:bodyPr/>
          <a:lstStyle/>
          <a:p>
            <a:endParaRPr lang="id-ID"/>
          </a:p>
        </p:txBody>
      </p:sp>
    </p:spTree>
    <p:extLst>
      <p:ext uri="{BB962C8B-B14F-4D97-AF65-F5344CB8AC3E}">
        <p14:creationId xmlns:p14="http://schemas.microsoft.com/office/powerpoint/2010/main" val="386369240"/>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1_only footer">
    <p:bg>
      <p:bgPr>
        <a:solidFill>
          <a:srgbClr val="FFFFFF"/>
        </a:solidFill>
        <a:effectLst/>
      </p:bgPr>
    </p:bg>
    <p:spTree>
      <p:nvGrpSpPr>
        <p:cNvPr id="1" name=""/>
        <p:cNvGrpSpPr/>
        <p:nvPr/>
      </p:nvGrpSpPr>
      <p:grpSpPr>
        <a:xfrm>
          <a:off x="0" y="0"/>
          <a:ext cx="0" cy="0"/>
          <a:chOff x="0" y="0"/>
          <a:chExt cx="0" cy="0"/>
        </a:xfrm>
      </p:grpSpPr>
      <p:sp>
        <p:nvSpPr>
          <p:cNvPr id="16" name="Picture Placeholder 2"/>
          <p:cNvSpPr>
            <a:spLocks noGrp="1"/>
          </p:cNvSpPr>
          <p:nvPr>
            <p:ph type="pic" sz="quarter" idx="11"/>
          </p:nvPr>
        </p:nvSpPr>
        <p:spPr>
          <a:xfrm>
            <a:off x="10283458" y="4447866"/>
            <a:ext cx="3817082" cy="3817078"/>
          </a:xfrm>
          <a:prstGeom prst="ellipse">
            <a:avLst/>
          </a:prstGeom>
          <a:ln w="88900">
            <a:solidFill>
              <a:srgbClr val="FFFFFF"/>
            </a:solidFill>
          </a:ln>
        </p:spPr>
        <p:txBody>
          <a:bodyPr/>
          <a:lstStyle/>
          <a:p>
            <a:endParaRPr lang="id-ID"/>
          </a:p>
        </p:txBody>
      </p:sp>
      <p:sp>
        <p:nvSpPr>
          <p:cNvPr id="17" name="Picture Placeholder 2"/>
          <p:cNvSpPr>
            <a:spLocks noGrp="1"/>
          </p:cNvSpPr>
          <p:nvPr>
            <p:ph type="pic" sz="quarter" idx="12"/>
          </p:nvPr>
        </p:nvSpPr>
        <p:spPr>
          <a:xfrm>
            <a:off x="16332577" y="4447866"/>
            <a:ext cx="3817082" cy="3817078"/>
          </a:xfrm>
          <a:prstGeom prst="ellipse">
            <a:avLst/>
          </a:prstGeom>
          <a:ln w="88900">
            <a:solidFill>
              <a:srgbClr val="FFFFFF"/>
            </a:solidFill>
          </a:ln>
        </p:spPr>
        <p:txBody>
          <a:bodyPr/>
          <a:lstStyle/>
          <a:p>
            <a:endParaRPr lang="id-ID"/>
          </a:p>
        </p:txBody>
      </p:sp>
      <p:sp>
        <p:nvSpPr>
          <p:cNvPr id="15" name="Picture Placeholder 2"/>
          <p:cNvSpPr>
            <a:spLocks noGrp="1"/>
          </p:cNvSpPr>
          <p:nvPr>
            <p:ph type="pic" sz="quarter" idx="10"/>
          </p:nvPr>
        </p:nvSpPr>
        <p:spPr>
          <a:xfrm>
            <a:off x="4191802" y="4447866"/>
            <a:ext cx="3817082" cy="3817078"/>
          </a:xfrm>
          <a:prstGeom prst="ellipse">
            <a:avLst/>
          </a:prstGeom>
          <a:ln w="88900">
            <a:solidFill>
              <a:srgbClr val="FFFFFF"/>
            </a:solidFill>
          </a:ln>
        </p:spPr>
        <p:txBody>
          <a:bodyPr/>
          <a:lstStyle/>
          <a:p>
            <a:endParaRPr lang="id-ID"/>
          </a:p>
        </p:txBody>
      </p:sp>
      <p:sp>
        <p:nvSpPr>
          <p:cNvPr id="18" name="Shape 18"/>
          <p:cNvSpPr/>
          <p:nvPr/>
        </p:nvSpPr>
        <p:spPr>
          <a:xfrm>
            <a:off x="-1" y="13144433"/>
            <a:ext cx="24384002" cy="571567"/>
          </a:xfrm>
          <a:prstGeom prst="rect">
            <a:avLst/>
          </a:prstGeom>
          <a:solidFill>
            <a:srgbClr val="4D4E4C"/>
          </a:solidFill>
          <a:ln w="12700">
            <a:miter lim="400000"/>
          </a:ln>
        </p:spPr>
        <p:txBody>
          <a:bodyPr lIns="50800" tIns="50800" rIns="50800" bIns="50800" anchor="ctr"/>
          <a:lstStyle/>
          <a:p>
            <a:pPr lvl="0" defTabSz="584200"/>
            <a:endParaRPr/>
          </a:p>
        </p:txBody>
      </p:sp>
      <p:sp>
        <p:nvSpPr>
          <p:cNvPr id="19" name="Shape 19"/>
          <p:cNvSpPr/>
          <p:nvPr/>
        </p:nvSpPr>
        <p:spPr>
          <a:xfrm>
            <a:off x="1564283" y="13225428"/>
            <a:ext cx="3341490" cy="409576"/>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none" lIns="71437" tIns="71437" rIns="71437" bIns="71437" anchor="ctr">
            <a:spAutoFit/>
          </a:bodyPr>
          <a:lstStyle>
            <a:lvl1pPr defTabSz="584200">
              <a:defRPr sz="1600" b="0">
                <a:solidFill>
                  <a:srgbClr val="FFFFFF"/>
                </a:solidFill>
              </a:defRPr>
            </a:lvl1pPr>
          </a:lstStyle>
          <a:p>
            <a:pPr lvl="0">
              <a:defRPr sz="1800">
                <a:solidFill>
                  <a:srgbClr val="000000"/>
                </a:solidFill>
              </a:defRPr>
            </a:pPr>
            <a:r>
              <a:rPr sz="1600">
                <a:solidFill>
                  <a:srgbClr val="FFFFFF"/>
                </a:solidFill>
              </a:rPr>
              <a:t>Advert keynote presentation - 2015</a:t>
            </a:r>
          </a:p>
        </p:txBody>
      </p:sp>
      <p:sp>
        <p:nvSpPr>
          <p:cNvPr id="20" name="Shape 20"/>
          <p:cNvSpPr/>
          <p:nvPr/>
        </p:nvSpPr>
        <p:spPr>
          <a:xfrm>
            <a:off x="22842339" y="13144433"/>
            <a:ext cx="1541661" cy="571567"/>
          </a:xfrm>
          <a:prstGeom prst="rect">
            <a:avLst/>
          </a:prstGeom>
          <a:solidFill>
            <a:schemeClr val="accent1"/>
          </a:solidFill>
          <a:ln w="12700">
            <a:miter lim="400000"/>
          </a:ln>
        </p:spPr>
        <p:txBody>
          <a:bodyPr lIns="50800" tIns="50800" rIns="50800" bIns="50800" anchor="ctr"/>
          <a:lstStyle/>
          <a:p>
            <a:pPr lvl="0" defTabSz="584200">
              <a:defRPr sz="3200">
                <a:solidFill>
                  <a:srgbClr val="53585F"/>
                </a:solidFill>
              </a:defRPr>
            </a:pPr>
            <a:endParaRPr/>
          </a:p>
        </p:txBody>
      </p:sp>
      <p:sp>
        <p:nvSpPr>
          <p:cNvPr id="21" name="Shape 21"/>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Tree>
    <p:extLst>
      <p:ext uri="{BB962C8B-B14F-4D97-AF65-F5344CB8AC3E}">
        <p14:creationId xmlns:p14="http://schemas.microsoft.com/office/powerpoint/2010/main" val="561415461"/>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2_only footer">
    <p:bg>
      <p:bgPr>
        <a:solidFill>
          <a:srgbClr val="FFFFFF"/>
        </a:solidFill>
        <a:effectLst/>
      </p:bgPr>
    </p:bg>
    <p:spTree>
      <p:nvGrpSpPr>
        <p:cNvPr id="1" name=""/>
        <p:cNvGrpSpPr/>
        <p:nvPr/>
      </p:nvGrpSpPr>
      <p:grpSpPr>
        <a:xfrm>
          <a:off x="0" y="0"/>
          <a:ext cx="0" cy="0"/>
          <a:chOff x="0" y="0"/>
          <a:chExt cx="0" cy="0"/>
        </a:xfrm>
      </p:grpSpPr>
      <p:sp>
        <p:nvSpPr>
          <p:cNvPr id="15" name="Picture Placeholder 2"/>
          <p:cNvSpPr>
            <a:spLocks noGrp="1"/>
          </p:cNvSpPr>
          <p:nvPr>
            <p:ph type="pic" sz="quarter" idx="10"/>
          </p:nvPr>
        </p:nvSpPr>
        <p:spPr>
          <a:xfrm>
            <a:off x="1794964" y="4646323"/>
            <a:ext cx="2942811" cy="2942807"/>
          </a:xfrm>
          <a:prstGeom prst="ellipse">
            <a:avLst/>
          </a:prstGeom>
          <a:ln w="88900">
            <a:solidFill>
              <a:srgbClr val="FFFFFF"/>
            </a:solidFill>
          </a:ln>
        </p:spPr>
        <p:txBody>
          <a:bodyPr/>
          <a:lstStyle/>
          <a:p>
            <a:endParaRPr lang="id-ID"/>
          </a:p>
        </p:txBody>
      </p:sp>
      <p:sp>
        <p:nvSpPr>
          <p:cNvPr id="31" name="Picture Placeholder 2"/>
          <p:cNvSpPr>
            <a:spLocks noGrp="1"/>
          </p:cNvSpPr>
          <p:nvPr>
            <p:ph type="pic" sz="quarter" idx="13"/>
          </p:nvPr>
        </p:nvSpPr>
        <p:spPr>
          <a:xfrm>
            <a:off x="6273507" y="4646323"/>
            <a:ext cx="2942811" cy="2942807"/>
          </a:xfrm>
          <a:prstGeom prst="ellipse">
            <a:avLst/>
          </a:prstGeom>
          <a:ln w="88900">
            <a:solidFill>
              <a:srgbClr val="FFFFFF"/>
            </a:solidFill>
          </a:ln>
        </p:spPr>
        <p:txBody>
          <a:bodyPr/>
          <a:lstStyle/>
          <a:p>
            <a:endParaRPr lang="id-ID"/>
          </a:p>
        </p:txBody>
      </p:sp>
      <p:sp>
        <p:nvSpPr>
          <p:cNvPr id="32" name="Picture Placeholder 2"/>
          <p:cNvSpPr>
            <a:spLocks noGrp="1"/>
          </p:cNvSpPr>
          <p:nvPr>
            <p:ph type="pic" sz="quarter" idx="14"/>
          </p:nvPr>
        </p:nvSpPr>
        <p:spPr>
          <a:xfrm>
            <a:off x="10720595" y="4646323"/>
            <a:ext cx="2942811" cy="2942807"/>
          </a:xfrm>
          <a:prstGeom prst="ellipse">
            <a:avLst/>
          </a:prstGeom>
          <a:ln w="88900">
            <a:solidFill>
              <a:srgbClr val="FFFFFF"/>
            </a:solidFill>
          </a:ln>
        </p:spPr>
        <p:txBody>
          <a:bodyPr/>
          <a:lstStyle/>
          <a:p>
            <a:endParaRPr lang="id-ID"/>
          </a:p>
        </p:txBody>
      </p:sp>
      <p:sp>
        <p:nvSpPr>
          <p:cNvPr id="33" name="Picture Placeholder 2"/>
          <p:cNvSpPr>
            <a:spLocks noGrp="1"/>
          </p:cNvSpPr>
          <p:nvPr>
            <p:ph type="pic" sz="quarter" idx="15"/>
          </p:nvPr>
        </p:nvSpPr>
        <p:spPr>
          <a:xfrm>
            <a:off x="15183410" y="4646323"/>
            <a:ext cx="2942811" cy="2942807"/>
          </a:xfrm>
          <a:prstGeom prst="ellipse">
            <a:avLst/>
          </a:prstGeom>
          <a:ln w="88900">
            <a:solidFill>
              <a:srgbClr val="FFFFFF"/>
            </a:solidFill>
          </a:ln>
        </p:spPr>
        <p:txBody>
          <a:bodyPr/>
          <a:lstStyle/>
          <a:p>
            <a:endParaRPr lang="id-ID"/>
          </a:p>
        </p:txBody>
      </p:sp>
      <p:sp>
        <p:nvSpPr>
          <p:cNvPr id="34" name="Picture Placeholder 2"/>
          <p:cNvSpPr>
            <a:spLocks noGrp="1"/>
          </p:cNvSpPr>
          <p:nvPr>
            <p:ph type="pic" sz="quarter" idx="16"/>
          </p:nvPr>
        </p:nvSpPr>
        <p:spPr>
          <a:xfrm>
            <a:off x="19646226" y="4646323"/>
            <a:ext cx="2942811" cy="2942807"/>
          </a:xfrm>
          <a:prstGeom prst="ellipse">
            <a:avLst/>
          </a:prstGeom>
          <a:ln w="88900">
            <a:solidFill>
              <a:srgbClr val="FFFFFF"/>
            </a:solidFill>
          </a:ln>
        </p:spPr>
        <p:txBody>
          <a:bodyPr/>
          <a:lstStyle/>
          <a:p>
            <a:endParaRPr lang="id-ID"/>
          </a:p>
        </p:txBody>
      </p:sp>
      <p:sp>
        <p:nvSpPr>
          <p:cNvPr id="18" name="Shape 18"/>
          <p:cNvSpPr/>
          <p:nvPr/>
        </p:nvSpPr>
        <p:spPr>
          <a:xfrm>
            <a:off x="-1" y="13144433"/>
            <a:ext cx="24384002" cy="571567"/>
          </a:xfrm>
          <a:prstGeom prst="rect">
            <a:avLst/>
          </a:prstGeom>
          <a:solidFill>
            <a:srgbClr val="4D4E4C"/>
          </a:solidFill>
          <a:ln w="12700">
            <a:miter lim="400000"/>
          </a:ln>
        </p:spPr>
        <p:txBody>
          <a:bodyPr lIns="50800" tIns="50800" rIns="50800" bIns="50800" anchor="ctr"/>
          <a:lstStyle/>
          <a:p>
            <a:pPr lvl="0" defTabSz="584200"/>
            <a:endParaRPr/>
          </a:p>
        </p:txBody>
      </p:sp>
      <p:sp>
        <p:nvSpPr>
          <p:cNvPr id="19" name="Shape 19"/>
          <p:cNvSpPr/>
          <p:nvPr/>
        </p:nvSpPr>
        <p:spPr>
          <a:xfrm>
            <a:off x="1564283" y="13225428"/>
            <a:ext cx="3341490" cy="409576"/>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none" lIns="71437" tIns="71437" rIns="71437" bIns="71437" anchor="ctr">
            <a:spAutoFit/>
          </a:bodyPr>
          <a:lstStyle>
            <a:lvl1pPr defTabSz="584200">
              <a:defRPr sz="1600" b="0">
                <a:solidFill>
                  <a:srgbClr val="FFFFFF"/>
                </a:solidFill>
              </a:defRPr>
            </a:lvl1pPr>
          </a:lstStyle>
          <a:p>
            <a:pPr lvl="0">
              <a:defRPr sz="1800">
                <a:solidFill>
                  <a:srgbClr val="000000"/>
                </a:solidFill>
              </a:defRPr>
            </a:pPr>
            <a:r>
              <a:rPr sz="1600">
                <a:solidFill>
                  <a:srgbClr val="FFFFFF"/>
                </a:solidFill>
              </a:rPr>
              <a:t>Advert keynote presentation - 2015</a:t>
            </a:r>
          </a:p>
        </p:txBody>
      </p:sp>
      <p:sp>
        <p:nvSpPr>
          <p:cNvPr id="20" name="Shape 20"/>
          <p:cNvSpPr/>
          <p:nvPr/>
        </p:nvSpPr>
        <p:spPr>
          <a:xfrm>
            <a:off x="22842339" y="13144433"/>
            <a:ext cx="1541661" cy="571567"/>
          </a:xfrm>
          <a:prstGeom prst="rect">
            <a:avLst/>
          </a:prstGeom>
          <a:solidFill>
            <a:schemeClr val="accent1"/>
          </a:solidFill>
          <a:ln w="12700">
            <a:miter lim="400000"/>
          </a:ln>
        </p:spPr>
        <p:txBody>
          <a:bodyPr lIns="50800" tIns="50800" rIns="50800" bIns="50800" anchor="ctr"/>
          <a:lstStyle/>
          <a:p>
            <a:pPr lvl="0" defTabSz="584200">
              <a:defRPr sz="3200">
                <a:solidFill>
                  <a:srgbClr val="53585F"/>
                </a:solidFill>
              </a:defRPr>
            </a:pPr>
            <a:endParaRPr/>
          </a:p>
        </p:txBody>
      </p:sp>
      <p:sp>
        <p:nvSpPr>
          <p:cNvPr id="21" name="Shape 21"/>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Tree>
    <p:extLst>
      <p:ext uri="{BB962C8B-B14F-4D97-AF65-F5344CB8AC3E}">
        <p14:creationId xmlns:p14="http://schemas.microsoft.com/office/powerpoint/2010/main" val="3412215294"/>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3_only footer">
    <p:bg>
      <p:bgPr>
        <a:solidFill>
          <a:srgbClr val="FFFFFF"/>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1458575" y="2828925"/>
            <a:ext cx="11715750" cy="10887075"/>
          </a:xfrm>
          <a:prstGeom prst="rect">
            <a:avLst/>
          </a:prstGeom>
        </p:spPr>
        <p:txBody>
          <a:bodyPr/>
          <a:lstStyle/>
          <a:p>
            <a:endParaRPr lang="id-ID"/>
          </a:p>
        </p:txBody>
      </p:sp>
      <p:sp>
        <p:nvSpPr>
          <p:cNvPr id="18" name="Shape 18"/>
          <p:cNvSpPr/>
          <p:nvPr/>
        </p:nvSpPr>
        <p:spPr>
          <a:xfrm>
            <a:off x="-1" y="13144433"/>
            <a:ext cx="24384002" cy="571567"/>
          </a:xfrm>
          <a:prstGeom prst="rect">
            <a:avLst/>
          </a:prstGeom>
          <a:solidFill>
            <a:srgbClr val="4D4E4C"/>
          </a:solidFill>
          <a:ln w="12700">
            <a:miter lim="400000"/>
          </a:ln>
        </p:spPr>
        <p:txBody>
          <a:bodyPr lIns="50800" tIns="50800" rIns="50800" bIns="50800" anchor="ctr"/>
          <a:lstStyle/>
          <a:p>
            <a:pPr lvl="0" defTabSz="584200"/>
            <a:endParaRPr/>
          </a:p>
        </p:txBody>
      </p:sp>
      <p:sp>
        <p:nvSpPr>
          <p:cNvPr id="19" name="Shape 19"/>
          <p:cNvSpPr/>
          <p:nvPr/>
        </p:nvSpPr>
        <p:spPr>
          <a:xfrm>
            <a:off x="1564283" y="13225428"/>
            <a:ext cx="3341490" cy="409576"/>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none" lIns="71437" tIns="71437" rIns="71437" bIns="71437" anchor="ctr">
            <a:spAutoFit/>
          </a:bodyPr>
          <a:lstStyle>
            <a:lvl1pPr defTabSz="584200">
              <a:defRPr sz="1600" b="0">
                <a:solidFill>
                  <a:srgbClr val="FFFFFF"/>
                </a:solidFill>
              </a:defRPr>
            </a:lvl1pPr>
          </a:lstStyle>
          <a:p>
            <a:pPr lvl="0">
              <a:defRPr sz="1800">
                <a:solidFill>
                  <a:srgbClr val="000000"/>
                </a:solidFill>
              </a:defRPr>
            </a:pPr>
            <a:r>
              <a:rPr sz="1600">
                <a:solidFill>
                  <a:srgbClr val="FFFFFF"/>
                </a:solidFill>
              </a:rPr>
              <a:t>Advert keynote presentation - 2015</a:t>
            </a:r>
          </a:p>
        </p:txBody>
      </p:sp>
      <p:sp>
        <p:nvSpPr>
          <p:cNvPr id="20" name="Shape 20"/>
          <p:cNvSpPr/>
          <p:nvPr/>
        </p:nvSpPr>
        <p:spPr>
          <a:xfrm>
            <a:off x="22842339" y="13144433"/>
            <a:ext cx="1541661" cy="571567"/>
          </a:xfrm>
          <a:prstGeom prst="rect">
            <a:avLst/>
          </a:prstGeom>
          <a:solidFill>
            <a:schemeClr val="accent1"/>
          </a:solidFill>
          <a:ln w="12700">
            <a:miter lim="400000"/>
          </a:ln>
        </p:spPr>
        <p:txBody>
          <a:bodyPr lIns="50800" tIns="50800" rIns="50800" bIns="50800" anchor="ctr"/>
          <a:lstStyle/>
          <a:p>
            <a:pPr lvl="0" defTabSz="584200">
              <a:defRPr sz="3200">
                <a:solidFill>
                  <a:srgbClr val="53585F"/>
                </a:solidFill>
              </a:defRPr>
            </a:pPr>
            <a:endParaRPr/>
          </a:p>
        </p:txBody>
      </p:sp>
      <p:sp>
        <p:nvSpPr>
          <p:cNvPr id="21" name="Shape 21"/>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Tree>
    <p:extLst>
      <p:ext uri="{BB962C8B-B14F-4D97-AF65-F5344CB8AC3E}">
        <p14:creationId xmlns:p14="http://schemas.microsoft.com/office/powerpoint/2010/main" val="715318916"/>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4_only footer">
    <p:bg>
      <p:bgPr>
        <a:solidFill>
          <a:srgbClr val="FFFFFF"/>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2897191" y="4650216"/>
            <a:ext cx="18589617" cy="9065784"/>
          </a:xfrm>
          <a:prstGeom prst="rect">
            <a:avLst/>
          </a:prstGeom>
        </p:spPr>
        <p:txBody>
          <a:bodyPr/>
          <a:lstStyle/>
          <a:p>
            <a:endParaRPr lang="id-ID"/>
          </a:p>
        </p:txBody>
      </p:sp>
      <p:sp>
        <p:nvSpPr>
          <p:cNvPr id="18" name="Shape 18"/>
          <p:cNvSpPr/>
          <p:nvPr/>
        </p:nvSpPr>
        <p:spPr>
          <a:xfrm>
            <a:off x="-1" y="13144433"/>
            <a:ext cx="24384002" cy="571567"/>
          </a:xfrm>
          <a:prstGeom prst="rect">
            <a:avLst/>
          </a:prstGeom>
          <a:solidFill>
            <a:srgbClr val="4D4E4C"/>
          </a:solidFill>
          <a:ln w="12700">
            <a:miter lim="400000"/>
          </a:ln>
        </p:spPr>
        <p:txBody>
          <a:bodyPr lIns="50800" tIns="50800" rIns="50800" bIns="50800" anchor="ctr"/>
          <a:lstStyle/>
          <a:p>
            <a:pPr lvl="0" defTabSz="584200"/>
            <a:endParaRPr/>
          </a:p>
        </p:txBody>
      </p:sp>
      <p:sp>
        <p:nvSpPr>
          <p:cNvPr id="19" name="Shape 19"/>
          <p:cNvSpPr/>
          <p:nvPr/>
        </p:nvSpPr>
        <p:spPr>
          <a:xfrm>
            <a:off x="1564283" y="13225428"/>
            <a:ext cx="3341490" cy="409576"/>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none" lIns="71437" tIns="71437" rIns="71437" bIns="71437" anchor="ctr">
            <a:spAutoFit/>
          </a:bodyPr>
          <a:lstStyle>
            <a:lvl1pPr defTabSz="584200">
              <a:defRPr sz="1600" b="0">
                <a:solidFill>
                  <a:srgbClr val="FFFFFF"/>
                </a:solidFill>
              </a:defRPr>
            </a:lvl1pPr>
          </a:lstStyle>
          <a:p>
            <a:pPr lvl="0">
              <a:defRPr sz="1800">
                <a:solidFill>
                  <a:srgbClr val="000000"/>
                </a:solidFill>
              </a:defRPr>
            </a:pPr>
            <a:r>
              <a:rPr sz="1600">
                <a:solidFill>
                  <a:srgbClr val="FFFFFF"/>
                </a:solidFill>
              </a:rPr>
              <a:t>Advert keynote presentation - 2015</a:t>
            </a:r>
          </a:p>
        </p:txBody>
      </p:sp>
      <p:sp>
        <p:nvSpPr>
          <p:cNvPr id="20" name="Shape 20"/>
          <p:cNvSpPr/>
          <p:nvPr/>
        </p:nvSpPr>
        <p:spPr>
          <a:xfrm>
            <a:off x="22842339" y="13144433"/>
            <a:ext cx="1541661" cy="571567"/>
          </a:xfrm>
          <a:prstGeom prst="rect">
            <a:avLst/>
          </a:prstGeom>
          <a:solidFill>
            <a:schemeClr val="accent1"/>
          </a:solidFill>
          <a:ln w="12700">
            <a:miter lim="400000"/>
          </a:ln>
        </p:spPr>
        <p:txBody>
          <a:bodyPr lIns="50800" tIns="50800" rIns="50800" bIns="50800" anchor="ctr"/>
          <a:lstStyle/>
          <a:p>
            <a:pPr lvl="0" defTabSz="584200">
              <a:defRPr sz="3200">
                <a:solidFill>
                  <a:srgbClr val="53585F"/>
                </a:solidFill>
              </a:defRPr>
            </a:pPr>
            <a:endParaRPr/>
          </a:p>
        </p:txBody>
      </p:sp>
      <p:sp>
        <p:nvSpPr>
          <p:cNvPr id="21" name="Shape 21"/>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Tree>
    <p:extLst>
      <p:ext uri="{BB962C8B-B14F-4D97-AF65-F5344CB8AC3E}">
        <p14:creationId xmlns:p14="http://schemas.microsoft.com/office/powerpoint/2010/main" val="2939376830"/>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5_only footer">
    <p:bg>
      <p:bgPr>
        <a:solidFill>
          <a:srgbClr val="FFFFFF"/>
        </a:solidFill>
        <a:effectLst/>
      </p:bgPr>
    </p:bg>
    <p:spTree>
      <p:nvGrpSpPr>
        <p:cNvPr id="1" name=""/>
        <p:cNvGrpSpPr/>
        <p:nvPr/>
      </p:nvGrpSpPr>
      <p:grpSpPr>
        <a:xfrm>
          <a:off x="0" y="0"/>
          <a:ext cx="0" cy="0"/>
          <a:chOff x="0" y="0"/>
          <a:chExt cx="0" cy="0"/>
        </a:xfrm>
      </p:grpSpPr>
      <p:sp>
        <p:nvSpPr>
          <p:cNvPr id="23" name="Picture Placeholder 2"/>
          <p:cNvSpPr>
            <a:spLocks noGrp="1"/>
          </p:cNvSpPr>
          <p:nvPr>
            <p:ph type="pic" sz="quarter" idx="10"/>
          </p:nvPr>
        </p:nvSpPr>
        <p:spPr>
          <a:xfrm>
            <a:off x="1543744" y="4349551"/>
            <a:ext cx="3139800" cy="3140076"/>
          </a:xfrm>
          <a:prstGeom prst="ellipse">
            <a:avLst/>
          </a:prstGeom>
          <a:ln w="88900">
            <a:solidFill>
              <a:schemeClr val="accent6"/>
            </a:solidFill>
          </a:ln>
        </p:spPr>
        <p:txBody>
          <a:bodyPr/>
          <a:lstStyle/>
          <a:p>
            <a:endParaRPr lang="id-ID"/>
          </a:p>
        </p:txBody>
      </p:sp>
      <p:sp>
        <p:nvSpPr>
          <p:cNvPr id="24" name="Picture Placeholder 2"/>
          <p:cNvSpPr>
            <a:spLocks noGrp="1"/>
          </p:cNvSpPr>
          <p:nvPr>
            <p:ph type="pic" sz="quarter" idx="11"/>
          </p:nvPr>
        </p:nvSpPr>
        <p:spPr>
          <a:xfrm>
            <a:off x="5468105" y="4349551"/>
            <a:ext cx="3139800" cy="3140076"/>
          </a:xfrm>
          <a:prstGeom prst="ellipse">
            <a:avLst/>
          </a:prstGeom>
          <a:ln w="88900">
            <a:solidFill>
              <a:schemeClr val="accent6"/>
            </a:solidFill>
          </a:ln>
        </p:spPr>
        <p:txBody>
          <a:bodyPr/>
          <a:lstStyle/>
          <a:p>
            <a:endParaRPr lang="id-ID"/>
          </a:p>
        </p:txBody>
      </p:sp>
      <p:sp>
        <p:nvSpPr>
          <p:cNvPr id="25" name="Picture Placeholder 2"/>
          <p:cNvSpPr>
            <a:spLocks noGrp="1"/>
          </p:cNvSpPr>
          <p:nvPr>
            <p:ph type="pic" sz="quarter" idx="12"/>
          </p:nvPr>
        </p:nvSpPr>
        <p:spPr>
          <a:xfrm>
            <a:off x="3505945" y="7970078"/>
            <a:ext cx="3139800" cy="3140076"/>
          </a:xfrm>
          <a:prstGeom prst="ellipse">
            <a:avLst/>
          </a:prstGeom>
          <a:ln w="88900">
            <a:solidFill>
              <a:schemeClr val="accent6"/>
            </a:solidFill>
          </a:ln>
        </p:spPr>
        <p:txBody>
          <a:bodyPr/>
          <a:lstStyle/>
          <a:p>
            <a:endParaRPr lang="id-ID"/>
          </a:p>
        </p:txBody>
      </p:sp>
      <p:sp>
        <p:nvSpPr>
          <p:cNvPr id="26" name="Picture Placeholder 2"/>
          <p:cNvSpPr>
            <a:spLocks noGrp="1"/>
          </p:cNvSpPr>
          <p:nvPr>
            <p:ph type="pic" sz="quarter" idx="13"/>
          </p:nvPr>
        </p:nvSpPr>
        <p:spPr>
          <a:xfrm>
            <a:off x="7430306" y="7970078"/>
            <a:ext cx="3139800" cy="3140076"/>
          </a:xfrm>
          <a:prstGeom prst="ellipse">
            <a:avLst/>
          </a:prstGeom>
          <a:ln w="88900">
            <a:solidFill>
              <a:schemeClr val="accent6"/>
            </a:solidFill>
          </a:ln>
        </p:spPr>
        <p:txBody>
          <a:bodyPr/>
          <a:lstStyle/>
          <a:p>
            <a:endParaRPr lang="id-ID"/>
          </a:p>
        </p:txBody>
      </p:sp>
      <p:sp>
        <p:nvSpPr>
          <p:cNvPr id="18" name="Shape 18"/>
          <p:cNvSpPr/>
          <p:nvPr/>
        </p:nvSpPr>
        <p:spPr>
          <a:xfrm>
            <a:off x="-1" y="13144433"/>
            <a:ext cx="24384002" cy="571567"/>
          </a:xfrm>
          <a:prstGeom prst="rect">
            <a:avLst/>
          </a:prstGeom>
          <a:solidFill>
            <a:srgbClr val="4D4E4C"/>
          </a:solidFill>
          <a:ln w="12700">
            <a:miter lim="400000"/>
          </a:ln>
        </p:spPr>
        <p:txBody>
          <a:bodyPr lIns="50800" tIns="50800" rIns="50800" bIns="50800" anchor="ctr"/>
          <a:lstStyle/>
          <a:p>
            <a:pPr lvl="0" defTabSz="584200"/>
            <a:endParaRPr/>
          </a:p>
        </p:txBody>
      </p:sp>
      <p:sp>
        <p:nvSpPr>
          <p:cNvPr id="19" name="Shape 19"/>
          <p:cNvSpPr/>
          <p:nvPr/>
        </p:nvSpPr>
        <p:spPr>
          <a:xfrm>
            <a:off x="1564283" y="13225428"/>
            <a:ext cx="3341490" cy="409576"/>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none" lIns="71437" tIns="71437" rIns="71437" bIns="71437" anchor="ctr">
            <a:spAutoFit/>
          </a:bodyPr>
          <a:lstStyle>
            <a:lvl1pPr defTabSz="584200">
              <a:defRPr sz="1600" b="0">
                <a:solidFill>
                  <a:srgbClr val="FFFFFF"/>
                </a:solidFill>
              </a:defRPr>
            </a:lvl1pPr>
          </a:lstStyle>
          <a:p>
            <a:pPr lvl="0">
              <a:defRPr sz="1800">
                <a:solidFill>
                  <a:srgbClr val="000000"/>
                </a:solidFill>
              </a:defRPr>
            </a:pPr>
            <a:r>
              <a:rPr sz="1600">
                <a:solidFill>
                  <a:srgbClr val="FFFFFF"/>
                </a:solidFill>
              </a:rPr>
              <a:t>Advert keynote presentation - 2015</a:t>
            </a:r>
          </a:p>
        </p:txBody>
      </p:sp>
      <p:sp>
        <p:nvSpPr>
          <p:cNvPr id="20" name="Shape 20"/>
          <p:cNvSpPr/>
          <p:nvPr/>
        </p:nvSpPr>
        <p:spPr>
          <a:xfrm>
            <a:off x="22842339" y="13144433"/>
            <a:ext cx="1541661" cy="571567"/>
          </a:xfrm>
          <a:prstGeom prst="rect">
            <a:avLst/>
          </a:prstGeom>
          <a:solidFill>
            <a:schemeClr val="accent1"/>
          </a:solidFill>
          <a:ln w="12700">
            <a:miter lim="400000"/>
          </a:ln>
        </p:spPr>
        <p:txBody>
          <a:bodyPr lIns="50800" tIns="50800" rIns="50800" bIns="50800" anchor="ctr"/>
          <a:lstStyle/>
          <a:p>
            <a:pPr lvl="0" defTabSz="584200">
              <a:defRPr sz="3200">
                <a:solidFill>
                  <a:srgbClr val="53585F"/>
                </a:solidFill>
              </a:defRPr>
            </a:pPr>
            <a:endParaRPr/>
          </a:p>
        </p:txBody>
      </p:sp>
      <p:sp>
        <p:nvSpPr>
          <p:cNvPr id="21" name="Shape 21"/>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Tree>
    <p:extLst>
      <p:ext uri="{BB962C8B-B14F-4D97-AF65-F5344CB8AC3E}">
        <p14:creationId xmlns:p14="http://schemas.microsoft.com/office/powerpoint/2010/main" val="2189000316"/>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12" fill="hold" grpId="0" nodeType="withEffect">
                                  <p:stCondLst>
                                    <p:cond delay="30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0-#ppt_w/2"/>
                                          </p:val>
                                        </p:tav>
                                        <p:tav tm="100000">
                                          <p:val>
                                            <p:strVal val="#ppt_x"/>
                                          </p:val>
                                        </p:tav>
                                      </p:tavLst>
                                    </p:anim>
                                    <p:anim calcmode="lin" valueType="num">
                                      <p:cBhvr additive="base">
                                        <p:cTn id="12" dur="500" fill="hold"/>
                                        <p:tgtEl>
                                          <p:spTgt spid="24"/>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3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0-#ppt_w/2"/>
                                          </p:val>
                                        </p:tav>
                                        <p:tav tm="100000">
                                          <p:val>
                                            <p:strVal val="#ppt_x"/>
                                          </p:val>
                                        </p:tav>
                                      </p:tavLst>
                                    </p:anim>
                                    <p:anim calcmode="lin" valueType="num">
                                      <p:cBhvr additive="base">
                                        <p:cTn id="16" dur="500" fill="hold"/>
                                        <p:tgtEl>
                                          <p:spTgt spid="25"/>
                                        </p:tgtEl>
                                        <p:attrNameLst>
                                          <p:attrName>ppt_y</p:attrName>
                                        </p:attrNameLst>
                                      </p:cBhvr>
                                      <p:tavLst>
                                        <p:tav tm="0">
                                          <p:val>
                                            <p:strVal val="1+#ppt_h/2"/>
                                          </p:val>
                                        </p:tav>
                                        <p:tav tm="100000">
                                          <p:val>
                                            <p:strVal val="#ppt_y"/>
                                          </p:val>
                                        </p:tav>
                                      </p:tavLst>
                                    </p:anim>
                                  </p:childTnLst>
                                </p:cTn>
                              </p:par>
                              <p:par>
                                <p:cTn id="17" presetID="2" presetClass="entr" presetSubtype="12" fill="hold" grpId="0" nodeType="withEffect">
                                  <p:stCondLst>
                                    <p:cond delay="60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0-#ppt_w/2"/>
                                          </p:val>
                                        </p:tav>
                                        <p:tav tm="100000">
                                          <p:val>
                                            <p:strVal val="#ppt_x"/>
                                          </p:val>
                                        </p:tav>
                                      </p:tavLst>
                                    </p:anim>
                                    <p:anim calcmode="lin" valueType="num">
                                      <p:cBhvr additive="base">
                                        <p:cTn id="20"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6_only footer">
    <p:bg>
      <p:bgPr>
        <a:solidFill>
          <a:srgbClr val="FFFFFF"/>
        </a:solidFill>
        <a:effectLst/>
      </p:bgPr>
    </p:bg>
    <p:spTree>
      <p:nvGrpSpPr>
        <p:cNvPr id="1" name=""/>
        <p:cNvGrpSpPr/>
        <p:nvPr/>
      </p:nvGrpSpPr>
      <p:grpSpPr>
        <a:xfrm>
          <a:off x="0" y="0"/>
          <a:ext cx="0" cy="0"/>
          <a:chOff x="0" y="0"/>
          <a:chExt cx="0" cy="0"/>
        </a:xfrm>
      </p:grpSpPr>
      <p:sp>
        <p:nvSpPr>
          <p:cNvPr id="24" name="Picture Placeholder 2"/>
          <p:cNvSpPr>
            <a:spLocks noGrp="1"/>
          </p:cNvSpPr>
          <p:nvPr>
            <p:ph type="pic" sz="quarter" idx="11"/>
          </p:nvPr>
        </p:nvSpPr>
        <p:spPr>
          <a:xfrm>
            <a:off x="4483291" y="5343525"/>
            <a:ext cx="3435048" cy="3435350"/>
          </a:xfrm>
          <a:prstGeom prst="ellipse">
            <a:avLst/>
          </a:prstGeom>
          <a:ln w="88900">
            <a:solidFill>
              <a:schemeClr val="accent1"/>
            </a:solidFill>
          </a:ln>
        </p:spPr>
        <p:txBody>
          <a:bodyPr/>
          <a:lstStyle/>
          <a:p>
            <a:endParaRPr lang="id-ID"/>
          </a:p>
        </p:txBody>
      </p:sp>
      <p:sp>
        <p:nvSpPr>
          <p:cNvPr id="27" name="Picture Placeholder 2"/>
          <p:cNvSpPr>
            <a:spLocks noGrp="1"/>
          </p:cNvSpPr>
          <p:nvPr>
            <p:ph type="pic" sz="quarter" idx="12"/>
          </p:nvPr>
        </p:nvSpPr>
        <p:spPr>
          <a:xfrm>
            <a:off x="10534583" y="5343525"/>
            <a:ext cx="3435048" cy="3435350"/>
          </a:xfrm>
          <a:prstGeom prst="ellipse">
            <a:avLst/>
          </a:prstGeom>
          <a:ln w="88900">
            <a:solidFill>
              <a:schemeClr val="accent1"/>
            </a:solidFill>
          </a:ln>
        </p:spPr>
        <p:txBody>
          <a:bodyPr/>
          <a:lstStyle/>
          <a:p>
            <a:endParaRPr lang="id-ID"/>
          </a:p>
        </p:txBody>
      </p:sp>
      <p:sp>
        <p:nvSpPr>
          <p:cNvPr id="28" name="Picture Placeholder 2"/>
          <p:cNvSpPr>
            <a:spLocks noGrp="1"/>
          </p:cNvSpPr>
          <p:nvPr>
            <p:ph type="pic" sz="quarter" idx="13"/>
          </p:nvPr>
        </p:nvSpPr>
        <p:spPr>
          <a:xfrm>
            <a:off x="16257898" y="5343525"/>
            <a:ext cx="3435048" cy="3435350"/>
          </a:xfrm>
          <a:prstGeom prst="ellipse">
            <a:avLst/>
          </a:prstGeom>
          <a:ln w="88900">
            <a:solidFill>
              <a:schemeClr val="accent1"/>
            </a:solidFill>
          </a:ln>
        </p:spPr>
        <p:txBody>
          <a:bodyPr/>
          <a:lstStyle/>
          <a:p>
            <a:endParaRPr lang="id-ID"/>
          </a:p>
        </p:txBody>
      </p:sp>
      <p:sp>
        <p:nvSpPr>
          <p:cNvPr id="18" name="Shape 18"/>
          <p:cNvSpPr/>
          <p:nvPr/>
        </p:nvSpPr>
        <p:spPr>
          <a:xfrm>
            <a:off x="-1" y="13144433"/>
            <a:ext cx="24384002" cy="571567"/>
          </a:xfrm>
          <a:prstGeom prst="rect">
            <a:avLst/>
          </a:prstGeom>
          <a:solidFill>
            <a:srgbClr val="4D4E4C"/>
          </a:solidFill>
          <a:ln w="12700">
            <a:miter lim="400000"/>
          </a:ln>
        </p:spPr>
        <p:txBody>
          <a:bodyPr lIns="50800" tIns="50800" rIns="50800" bIns="50800" anchor="ctr"/>
          <a:lstStyle/>
          <a:p>
            <a:pPr lvl="0" defTabSz="584200"/>
            <a:endParaRPr/>
          </a:p>
        </p:txBody>
      </p:sp>
      <p:sp>
        <p:nvSpPr>
          <p:cNvPr id="19" name="Shape 19"/>
          <p:cNvSpPr/>
          <p:nvPr/>
        </p:nvSpPr>
        <p:spPr>
          <a:xfrm>
            <a:off x="1564283" y="13225428"/>
            <a:ext cx="3341490" cy="409576"/>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none" lIns="71437" tIns="71437" rIns="71437" bIns="71437" anchor="ctr">
            <a:spAutoFit/>
          </a:bodyPr>
          <a:lstStyle>
            <a:lvl1pPr defTabSz="584200">
              <a:defRPr sz="1600" b="0">
                <a:solidFill>
                  <a:srgbClr val="FFFFFF"/>
                </a:solidFill>
              </a:defRPr>
            </a:lvl1pPr>
          </a:lstStyle>
          <a:p>
            <a:pPr lvl="0">
              <a:defRPr sz="1800">
                <a:solidFill>
                  <a:srgbClr val="000000"/>
                </a:solidFill>
              </a:defRPr>
            </a:pPr>
            <a:r>
              <a:rPr sz="1600">
                <a:solidFill>
                  <a:srgbClr val="FFFFFF"/>
                </a:solidFill>
              </a:rPr>
              <a:t>Advert keynote presentation - 2015</a:t>
            </a:r>
          </a:p>
        </p:txBody>
      </p:sp>
      <p:sp>
        <p:nvSpPr>
          <p:cNvPr id="20" name="Shape 20"/>
          <p:cNvSpPr/>
          <p:nvPr/>
        </p:nvSpPr>
        <p:spPr>
          <a:xfrm>
            <a:off x="22842339" y="13144433"/>
            <a:ext cx="1541661" cy="571567"/>
          </a:xfrm>
          <a:prstGeom prst="rect">
            <a:avLst/>
          </a:prstGeom>
          <a:solidFill>
            <a:schemeClr val="accent1"/>
          </a:solidFill>
          <a:ln w="12700">
            <a:miter lim="400000"/>
          </a:ln>
        </p:spPr>
        <p:txBody>
          <a:bodyPr lIns="50800" tIns="50800" rIns="50800" bIns="50800" anchor="ctr"/>
          <a:lstStyle/>
          <a:p>
            <a:pPr lvl="0" defTabSz="584200">
              <a:defRPr sz="3200">
                <a:solidFill>
                  <a:srgbClr val="53585F"/>
                </a:solidFill>
              </a:defRPr>
            </a:pPr>
            <a:endParaRPr/>
          </a:p>
        </p:txBody>
      </p:sp>
      <p:sp>
        <p:nvSpPr>
          <p:cNvPr id="21" name="Shape 21"/>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Tree>
    <p:extLst>
      <p:ext uri="{BB962C8B-B14F-4D97-AF65-F5344CB8AC3E}">
        <p14:creationId xmlns:p14="http://schemas.microsoft.com/office/powerpoint/2010/main" val="2281573832"/>
      </p:ext>
    </p:extLst>
  </p:cSld>
  <p:clrMapOvr>
    <a:masterClrMapping/>
  </p:clrMapOvr>
  <p:transition spd="med"/>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DFCFB"/>
        </a:solidFill>
        <a:effectLst/>
      </p:bgPr>
    </p:bg>
    <p:spTree>
      <p:nvGrpSpPr>
        <p:cNvPr id="1" name=""/>
        <p:cNvGrpSpPr/>
        <p:nvPr/>
      </p:nvGrpSpPr>
      <p:grpSpPr>
        <a:xfrm>
          <a:off x="0" y="0"/>
          <a:ext cx="0" cy="0"/>
          <a:chOff x="0" y="0"/>
          <a:chExt cx="0" cy="0"/>
        </a:xfrm>
      </p:grpSpPr>
      <p:sp>
        <p:nvSpPr>
          <p:cNvPr id="2" name="Shape 2"/>
          <p:cNvSpPr/>
          <p:nvPr/>
        </p:nvSpPr>
        <p:spPr>
          <a:xfrm>
            <a:off x="0" y="0"/>
            <a:ext cx="24384002" cy="2544536"/>
          </a:xfrm>
          <a:prstGeom prst="rect">
            <a:avLst/>
          </a:prstGeom>
          <a:solidFill>
            <a:srgbClr val="FFFFFF"/>
          </a:solidFill>
          <a:ln w="12700">
            <a:miter lim="400000"/>
          </a:ln>
          <a:effectLst>
            <a:outerShdw blurRad="330200" dist="25400" dir="5400000" rotWithShape="0">
              <a:srgbClr val="000000">
                <a:alpha val="5000"/>
              </a:srgbClr>
            </a:outerShdw>
          </a:effectLst>
        </p:spPr>
        <p:txBody>
          <a:bodyPr lIns="71437" tIns="71437" rIns="71437" bIns="71437" anchor="ctr"/>
          <a:lstStyle/>
          <a:p>
            <a:pPr lvl="0" defTabSz="584200">
              <a:defRPr>
                <a:solidFill>
                  <a:srgbClr val="FFFFFE"/>
                </a:solidFill>
              </a:defRPr>
            </a:pPr>
            <a:endParaRPr/>
          </a:p>
        </p:txBody>
      </p:sp>
      <p:sp>
        <p:nvSpPr>
          <p:cNvPr id="3" name="Shape 3"/>
          <p:cNvSpPr/>
          <p:nvPr/>
        </p:nvSpPr>
        <p:spPr>
          <a:xfrm>
            <a:off x="-1" y="13144433"/>
            <a:ext cx="24384002" cy="571567"/>
          </a:xfrm>
          <a:prstGeom prst="rect">
            <a:avLst/>
          </a:prstGeom>
          <a:solidFill>
            <a:schemeClr val="accent6"/>
          </a:solidFill>
          <a:ln w="12700">
            <a:miter lim="400000"/>
          </a:ln>
        </p:spPr>
        <p:txBody>
          <a:bodyPr lIns="50800" tIns="50800" rIns="50800" bIns="50800" anchor="ctr"/>
          <a:lstStyle/>
          <a:p>
            <a:pPr lvl="0" defTabSz="584200"/>
            <a:endParaRPr/>
          </a:p>
        </p:txBody>
      </p:sp>
      <p:sp>
        <p:nvSpPr>
          <p:cNvPr id="4" name="Shape 4"/>
          <p:cNvSpPr/>
          <p:nvPr/>
        </p:nvSpPr>
        <p:spPr>
          <a:xfrm>
            <a:off x="1564282" y="13225428"/>
            <a:ext cx="3341490" cy="409576"/>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none" lIns="71437" tIns="71437" rIns="71437" bIns="71437" anchor="ctr">
            <a:spAutoFit/>
          </a:bodyPr>
          <a:lstStyle>
            <a:lvl1pPr defTabSz="584200">
              <a:defRPr sz="1600" b="0">
                <a:solidFill>
                  <a:srgbClr val="FFFFFF"/>
                </a:solidFill>
              </a:defRPr>
            </a:lvl1pPr>
          </a:lstStyle>
          <a:p>
            <a:pPr lvl="0">
              <a:defRPr sz="1800">
                <a:solidFill>
                  <a:srgbClr val="000000"/>
                </a:solidFill>
              </a:defRPr>
            </a:pPr>
            <a:r>
              <a:rPr sz="1600">
                <a:solidFill>
                  <a:srgbClr val="FFFFFF"/>
                </a:solidFill>
              </a:rPr>
              <a:t>Advert keynote presentation - 2015</a:t>
            </a:r>
          </a:p>
        </p:txBody>
      </p:sp>
      <p:sp>
        <p:nvSpPr>
          <p:cNvPr id="5" name="Shape 5"/>
          <p:cNvSpPr/>
          <p:nvPr/>
        </p:nvSpPr>
        <p:spPr>
          <a:xfrm>
            <a:off x="22842339" y="13144433"/>
            <a:ext cx="1541661" cy="571567"/>
          </a:xfrm>
          <a:prstGeom prst="rect">
            <a:avLst/>
          </a:prstGeom>
          <a:solidFill>
            <a:schemeClr val="accent1"/>
          </a:solidFill>
          <a:ln w="12700">
            <a:miter lim="400000"/>
          </a:ln>
        </p:spPr>
        <p:txBody>
          <a:bodyPr lIns="50800" tIns="50800" rIns="50800" bIns="50800" anchor="ctr"/>
          <a:lstStyle/>
          <a:p>
            <a:pPr lvl="0" defTabSz="584200">
              <a:defRPr sz="3200">
                <a:solidFill>
                  <a:srgbClr val="53585F"/>
                </a:solidFill>
              </a:defRPr>
            </a:pPr>
            <a:endParaRPr/>
          </a:p>
        </p:txBody>
      </p:sp>
      <p:sp>
        <p:nvSpPr>
          <p:cNvPr id="6" name="Shape 6"/>
          <p:cNvSpPr>
            <a:spLocks noGrp="1"/>
          </p:cNvSpPr>
          <p:nvPr>
            <p:ph type="sldNum" sz="quarter" idx="2"/>
          </p:nvPr>
        </p:nvSpPr>
        <p:spPr>
          <a:xfrm>
            <a:off x="23404227" y="13230259"/>
            <a:ext cx="417885" cy="447676"/>
          </a:xfrm>
          <a:prstGeom prst="rect">
            <a:avLst/>
          </a:prstGeom>
          <a:ln w="12700">
            <a:miter lim="400000"/>
          </a:ln>
        </p:spPr>
        <p:txBody>
          <a:bodyPr wrap="none" lIns="71437" tIns="71437" rIns="71437" bIns="71437">
            <a:normAutofit/>
          </a:bodyPr>
          <a:lstStyle>
            <a:lvl1pPr defTabSz="584200">
              <a:defRPr sz="1800">
                <a:solidFill>
                  <a:srgbClr val="777776"/>
                </a:solidFill>
              </a:defRPr>
            </a:lvl1pPr>
          </a:lstStyle>
          <a:p>
            <a:pPr lvl="0"/>
            <a:fld id="{86CB4B4D-7CA3-9044-876B-883B54F8677D}" type="slidenum">
              <a:rPr/>
              <a:pPr lvl="0"/>
              <a:t>‹#›</a:t>
            </a:fld>
            <a:endParaRPr/>
          </a:p>
        </p:txBody>
      </p:sp>
      <p:sp>
        <p:nvSpPr>
          <p:cNvPr id="7" name="Shape 7"/>
          <p:cNvSpPr/>
          <p:nvPr/>
        </p:nvSpPr>
        <p:spPr>
          <a:xfrm>
            <a:off x="940784" y="644549"/>
            <a:ext cx="178698" cy="1407318"/>
          </a:xfrm>
          <a:prstGeom prst="rect">
            <a:avLst/>
          </a:prstGeom>
          <a:solidFill>
            <a:schemeClr val="accent1"/>
          </a:solidFill>
          <a:ln w="12700">
            <a:miter lim="400000"/>
          </a:ln>
        </p:spPr>
        <p:txBody>
          <a:bodyPr lIns="50800" tIns="50800" rIns="50800" bIns="50800" anchor="ctr"/>
          <a:lstStyle/>
          <a:p>
            <a:pPr lvl="0" defTabSz="584200">
              <a:defRPr sz="3200">
                <a:solidFill>
                  <a:srgbClr val="53585F"/>
                </a:solidFill>
              </a:defRPr>
            </a:pPr>
            <a:endParaRPr/>
          </a:p>
        </p:txBody>
      </p:sp>
    </p:spTree>
  </p:cSld>
  <p:clrMap bg1="dk1" tx1="lt1" bg2="dk2" tx2="lt2" accent1="accent1" accent2="accent2" accent3="accent3" accent4="accent4" accent5="accent5" accent6="accent6" hlink="hlink" folHlink="folHlink"/>
  <p:sldLayoutIdLst>
    <p:sldLayoutId id="2147483655" r:id="rId1"/>
    <p:sldLayoutId id="2147483656" r:id="rId2"/>
    <p:sldLayoutId id="2147483661" r:id="rId3"/>
    <p:sldLayoutId id="2147483662" r:id="rId4"/>
    <p:sldLayoutId id="2147483649" r:id="rId5"/>
    <p:sldLayoutId id="2147483657" r:id="rId6"/>
    <p:sldLayoutId id="2147483665" r:id="rId7"/>
    <p:sldLayoutId id="2147483673" r:id="rId8"/>
    <p:sldLayoutId id="2147483676" r:id="rId9"/>
    <p:sldLayoutId id="2147483677" r:id="rId10"/>
    <p:sldLayoutId id="2147483681" r:id="rId11"/>
    <p:sldLayoutId id="2147483685" r:id="rId12"/>
    <p:sldLayoutId id="2147483690" r:id="rId13"/>
    <p:sldLayoutId id="2147483668" r:id="rId14"/>
    <p:sldLayoutId id="2147483691" r:id="rId15"/>
    <p:sldLayoutId id="2147483650" r:id="rId16"/>
    <p:sldLayoutId id="2147483652" r:id="rId17"/>
    <p:sldLayoutId id="2147483659" r:id="rId18"/>
    <p:sldLayoutId id="2147483660" r:id="rId19"/>
    <p:sldLayoutId id="2147483663" r:id="rId20"/>
    <p:sldLayoutId id="2147483664" r:id="rId21"/>
    <p:sldLayoutId id="2147483670" r:id="rId22"/>
    <p:sldLayoutId id="2147483671" r:id="rId23"/>
    <p:sldLayoutId id="2147483672" r:id="rId24"/>
    <p:sldLayoutId id="2147483674" r:id="rId25"/>
    <p:sldLayoutId id="2147483675" r:id="rId26"/>
    <p:sldLayoutId id="2147483678" r:id="rId27"/>
    <p:sldLayoutId id="2147483679" r:id="rId28"/>
    <p:sldLayoutId id="2147483680" r:id="rId29"/>
    <p:sldLayoutId id="2147483682" r:id="rId30"/>
    <p:sldLayoutId id="2147483683" r:id="rId31"/>
    <p:sldLayoutId id="2147483684" r:id="rId32"/>
    <p:sldLayoutId id="2147483666" r:id="rId33"/>
    <p:sldLayoutId id="2147483667" r:id="rId34"/>
    <p:sldLayoutId id="2147483686" r:id="rId35"/>
    <p:sldLayoutId id="2147483687" r:id="rId36"/>
    <p:sldLayoutId id="2147483688" r:id="rId37"/>
    <p:sldLayoutId id="2147483689" r:id="rId38"/>
  </p:sldLayoutIdLst>
  <p:transition spd="med"/>
  <p:txStyles>
    <p:titleStyle>
      <a:lvl1pPr algn="ctr" defTabSz="584200">
        <a:defRPr sz="11200">
          <a:latin typeface="Helvetica Light"/>
          <a:ea typeface="Helvetica Light"/>
          <a:cs typeface="Helvetica Light"/>
          <a:sym typeface="Helvetica Light"/>
        </a:defRPr>
      </a:lvl1pPr>
      <a:lvl2pPr indent="228600" algn="ctr" defTabSz="584200">
        <a:defRPr sz="11200">
          <a:latin typeface="Helvetica Light"/>
          <a:ea typeface="Helvetica Light"/>
          <a:cs typeface="Helvetica Light"/>
          <a:sym typeface="Helvetica Light"/>
        </a:defRPr>
      </a:lvl2pPr>
      <a:lvl3pPr indent="457200" algn="ctr" defTabSz="584200">
        <a:defRPr sz="11200">
          <a:latin typeface="Helvetica Light"/>
          <a:ea typeface="Helvetica Light"/>
          <a:cs typeface="Helvetica Light"/>
          <a:sym typeface="Helvetica Light"/>
        </a:defRPr>
      </a:lvl3pPr>
      <a:lvl4pPr indent="685800" algn="ctr" defTabSz="584200">
        <a:defRPr sz="11200">
          <a:latin typeface="Helvetica Light"/>
          <a:ea typeface="Helvetica Light"/>
          <a:cs typeface="Helvetica Light"/>
          <a:sym typeface="Helvetica Light"/>
        </a:defRPr>
      </a:lvl4pPr>
      <a:lvl5pPr indent="914400" algn="ctr" defTabSz="584200">
        <a:defRPr sz="11200">
          <a:latin typeface="Helvetica Light"/>
          <a:ea typeface="Helvetica Light"/>
          <a:cs typeface="Helvetica Light"/>
          <a:sym typeface="Helvetica Light"/>
        </a:defRPr>
      </a:lvl5pPr>
      <a:lvl6pPr indent="1143000" algn="ctr" defTabSz="584200">
        <a:defRPr sz="11200">
          <a:latin typeface="Helvetica Light"/>
          <a:ea typeface="Helvetica Light"/>
          <a:cs typeface="Helvetica Light"/>
          <a:sym typeface="Helvetica Light"/>
        </a:defRPr>
      </a:lvl6pPr>
      <a:lvl7pPr indent="1371600" algn="ctr" defTabSz="584200">
        <a:defRPr sz="11200">
          <a:latin typeface="Helvetica Light"/>
          <a:ea typeface="Helvetica Light"/>
          <a:cs typeface="Helvetica Light"/>
          <a:sym typeface="Helvetica Light"/>
        </a:defRPr>
      </a:lvl7pPr>
      <a:lvl8pPr indent="1600200" algn="ctr" defTabSz="584200">
        <a:defRPr sz="11200">
          <a:latin typeface="Helvetica Light"/>
          <a:ea typeface="Helvetica Light"/>
          <a:cs typeface="Helvetica Light"/>
          <a:sym typeface="Helvetica Light"/>
        </a:defRPr>
      </a:lvl8pPr>
      <a:lvl9pPr indent="1828800" algn="ctr" defTabSz="584200">
        <a:defRPr sz="11200">
          <a:latin typeface="Helvetica Light"/>
          <a:ea typeface="Helvetica Light"/>
          <a:cs typeface="Helvetica Light"/>
          <a:sym typeface="Helvetica Light"/>
        </a:defRPr>
      </a:lvl9pPr>
    </p:titleStyle>
    <p:bodyStyle>
      <a:lvl1pPr algn="ctr" defTabSz="584200">
        <a:defRPr sz="6000" b="1">
          <a:solidFill>
            <a:srgbClr val="FAC93D"/>
          </a:solidFill>
          <a:latin typeface="+mj-lt"/>
          <a:ea typeface="+mj-ea"/>
          <a:cs typeface="+mj-cs"/>
          <a:sym typeface="Roboto Regular"/>
        </a:defRPr>
      </a:lvl1pPr>
      <a:lvl2pPr indent="228600" algn="ctr" defTabSz="584200">
        <a:defRPr sz="6000" b="1">
          <a:solidFill>
            <a:srgbClr val="FAC93D"/>
          </a:solidFill>
          <a:latin typeface="+mj-lt"/>
          <a:ea typeface="+mj-ea"/>
          <a:cs typeface="+mj-cs"/>
          <a:sym typeface="Roboto Regular"/>
        </a:defRPr>
      </a:lvl2pPr>
      <a:lvl3pPr indent="457200" algn="ctr" defTabSz="584200">
        <a:defRPr sz="6000" b="1">
          <a:solidFill>
            <a:srgbClr val="FAC93D"/>
          </a:solidFill>
          <a:latin typeface="+mj-lt"/>
          <a:ea typeface="+mj-ea"/>
          <a:cs typeface="+mj-cs"/>
          <a:sym typeface="Roboto Regular"/>
        </a:defRPr>
      </a:lvl3pPr>
      <a:lvl4pPr indent="685800" algn="ctr" defTabSz="584200">
        <a:defRPr sz="6000" b="1">
          <a:solidFill>
            <a:srgbClr val="FAC93D"/>
          </a:solidFill>
          <a:latin typeface="+mj-lt"/>
          <a:ea typeface="+mj-ea"/>
          <a:cs typeface="+mj-cs"/>
          <a:sym typeface="Roboto Regular"/>
        </a:defRPr>
      </a:lvl4pPr>
      <a:lvl5pPr indent="914400" algn="ctr" defTabSz="584200">
        <a:defRPr sz="6000" b="1">
          <a:solidFill>
            <a:srgbClr val="FAC93D"/>
          </a:solidFill>
          <a:latin typeface="+mj-lt"/>
          <a:ea typeface="+mj-ea"/>
          <a:cs typeface="+mj-cs"/>
          <a:sym typeface="Roboto Regular"/>
        </a:defRPr>
      </a:lvl5pPr>
      <a:lvl6pPr indent="1143000" algn="ctr" defTabSz="584200">
        <a:defRPr sz="6000" b="1">
          <a:solidFill>
            <a:srgbClr val="FAC93D"/>
          </a:solidFill>
          <a:latin typeface="+mj-lt"/>
          <a:ea typeface="+mj-ea"/>
          <a:cs typeface="+mj-cs"/>
          <a:sym typeface="Roboto Regular"/>
        </a:defRPr>
      </a:lvl6pPr>
      <a:lvl7pPr indent="1371600" algn="ctr" defTabSz="584200">
        <a:defRPr sz="6000" b="1">
          <a:solidFill>
            <a:srgbClr val="FAC93D"/>
          </a:solidFill>
          <a:latin typeface="+mj-lt"/>
          <a:ea typeface="+mj-ea"/>
          <a:cs typeface="+mj-cs"/>
          <a:sym typeface="Roboto Regular"/>
        </a:defRPr>
      </a:lvl7pPr>
      <a:lvl8pPr indent="1600200" algn="ctr" defTabSz="584200">
        <a:defRPr sz="6000" b="1">
          <a:solidFill>
            <a:srgbClr val="FAC93D"/>
          </a:solidFill>
          <a:latin typeface="+mj-lt"/>
          <a:ea typeface="+mj-ea"/>
          <a:cs typeface="+mj-cs"/>
          <a:sym typeface="Roboto Regular"/>
        </a:defRPr>
      </a:lvl8pPr>
      <a:lvl9pPr indent="1828800" algn="ctr" defTabSz="584200">
        <a:defRPr sz="6000" b="1">
          <a:solidFill>
            <a:srgbClr val="FAC93D"/>
          </a:solidFill>
          <a:latin typeface="+mj-lt"/>
          <a:ea typeface="+mj-ea"/>
          <a:cs typeface="+mj-cs"/>
          <a:sym typeface="Roboto Regular"/>
        </a:defRPr>
      </a:lvl9pPr>
    </p:bodyStyle>
    <p:otherStyle>
      <a:lvl1pPr algn="ctr" defTabSz="584200">
        <a:defRPr b="1">
          <a:solidFill>
            <a:schemeClr val="tx1"/>
          </a:solidFill>
          <a:latin typeface="+mn-lt"/>
          <a:ea typeface="+mn-ea"/>
          <a:cs typeface="+mn-cs"/>
          <a:sym typeface="Roboto Regular"/>
        </a:defRPr>
      </a:lvl1pPr>
      <a:lvl2pPr indent="228600" algn="ctr" defTabSz="584200">
        <a:defRPr b="1">
          <a:solidFill>
            <a:schemeClr val="tx1"/>
          </a:solidFill>
          <a:latin typeface="+mn-lt"/>
          <a:ea typeface="+mn-ea"/>
          <a:cs typeface="+mn-cs"/>
          <a:sym typeface="Roboto Regular"/>
        </a:defRPr>
      </a:lvl2pPr>
      <a:lvl3pPr indent="457200" algn="ctr" defTabSz="584200">
        <a:defRPr b="1">
          <a:solidFill>
            <a:schemeClr val="tx1"/>
          </a:solidFill>
          <a:latin typeface="+mn-lt"/>
          <a:ea typeface="+mn-ea"/>
          <a:cs typeface="+mn-cs"/>
          <a:sym typeface="Roboto Regular"/>
        </a:defRPr>
      </a:lvl3pPr>
      <a:lvl4pPr indent="685800" algn="ctr" defTabSz="584200">
        <a:defRPr b="1">
          <a:solidFill>
            <a:schemeClr val="tx1"/>
          </a:solidFill>
          <a:latin typeface="+mn-lt"/>
          <a:ea typeface="+mn-ea"/>
          <a:cs typeface="+mn-cs"/>
          <a:sym typeface="Roboto Regular"/>
        </a:defRPr>
      </a:lvl4pPr>
      <a:lvl5pPr indent="914400" algn="ctr" defTabSz="584200">
        <a:defRPr b="1">
          <a:solidFill>
            <a:schemeClr val="tx1"/>
          </a:solidFill>
          <a:latin typeface="+mn-lt"/>
          <a:ea typeface="+mn-ea"/>
          <a:cs typeface="+mn-cs"/>
          <a:sym typeface="Roboto Regular"/>
        </a:defRPr>
      </a:lvl5pPr>
      <a:lvl6pPr indent="1143000" algn="ctr" defTabSz="584200">
        <a:defRPr b="1">
          <a:solidFill>
            <a:schemeClr val="tx1"/>
          </a:solidFill>
          <a:latin typeface="+mn-lt"/>
          <a:ea typeface="+mn-ea"/>
          <a:cs typeface="+mn-cs"/>
          <a:sym typeface="Roboto Regular"/>
        </a:defRPr>
      </a:lvl6pPr>
      <a:lvl7pPr indent="1371600" algn="ctr" defTabSz="584200">
        <a:defRPr b="1">
          <a:solidFill>
            <a:schemeClr val="tx1"/>
          </a:solidFill>
          <a:latin typeface="+mn-lt"/>
          <a:ea typeface="+mn-ea"/>
          <a:cs typeface="+mn-cs"/>
          <a:sym typeface="Roboto Regular"/>
        </a:defRPr>
      </a:lvl7pPr>
      <a:lvl8pPr indent="1600200" algn="ctr" defTabSz="584200">
        <a:defRPr b="1">
          <a:solidFill>
            <a:schemeClr val="tx1"/>
          </a:solidFill>
          <a:latin typeface="+mn-lt"/>
          <a:ea typeface="+mn-ea"/>
          <a:cs typeface="+mn-cs"/>
          <a:sym typeface="Roboto Regular"/>
        </a:defRPr>
      </a:lvl8pPr>
      <a:lvl9pPr indent="1828800" algn="ctr" defTabSz="584200">
        <a:defRPr b="1">
          <a:solidFill>
            <a:schemeClr val="tx1"/>
          </a:solidFill>
          <a:latin typeface="+mn-lt"/>
          <a:ea typeface="+mn-ea"/>
          <a:cs typeface="+mn-cs"/>
          <a:sym typeface="Roboto Regular"/>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hyperlink" Target="http://www.surfacesreporter.com/" TargetMode="External"/><Relationship Id="rId2" Type="http://schemas.openxmlformats.org/officeDocument/2006/relationships/image" Target="../media/image1.jpeg"/><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image" Target="../media/image29.jpe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bstract3.jpg"/>
          <p:cNvPicPr>
            <a:picLocks noChangeAspect="1"/>
          </p:cNvPicPr>
          <p:nvPr/>
        </p:nvPicPr>
        <p:blipFill>
          <a:blip r:embed="rId2"/>
          <a:stretch>
            <a:fillRect/>
          </a:stretch>
        </p:blipFill>
        <p:spPr>
          <a:xfrm>
            <a:off x="0" y="0"/>
            <a:ext cx="24384000" cy="13716000"/>
          </a:xfrm>
          <a:prstGeom prst="rect">
            <a:avLst/>
          </a:prstGeom>
        </p:spPr>
      </p:pic>
      <p:sp>
        <p:nvSpPr>
          <p:cNvPr id="25" name="Shape 25"/>
          <p:cNvSpPr/>
          <p:nvPr/>
        </p:nvSpPr>
        <p:spPr>
          <a:xfrm>
            <a:off x="3224889" y="8542594"/>
            <a:ext cx="18010415" cy="1926745"/>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71437" tIns="71437" rIns="71437" bIns="71437">
            <a:spAutoFit/>
          </a:bodyPr>
          <a:lstStyle/>
          <a:p>
            <a:pPr lvl="0" defTabSz="457200">
              <a:lnSpc>
                <a:spcPct val="110000"/>
              </a:lnSpc>
              <a:defRPr sz="1800" b="0">
                <a:solidFill>
                  <a:srgbClr val="000000"/>
                </a:solidFill>
              </a:defRPr>
            </a:pPr>
            <a:r>
              <a:rPr lang="en-IN" sz="5400">
                <a:solidFill>
                  <a:schemeClr val="bg1"/>
                </a:solidFill>
              </a:rPr>
              <a:t>A Power Combo of </a:t>
            </a:r>
            <a:r>
              <a:rPr lang="en-IN" sz="5400">
                <a:solidFill>
                  <a:srgbClr val="FF0000"/>
                </a:solidFill>
              </a:rPr>
              <a:t>PRINT + DIGITAL</a:t>
            </a:r>
          </a:p>
          <a:p>
            <a:pPr lvl="0" defTabSz="457200">
              <a:lnSpc>
                <a:spcPct val="110000"/>
              </a:lnSpc>
              <a:defRPr sz="1800" b="0">
                <a:solidFill>
                  <a:srgbClr val="000000"/>
                </a:solidFill>
              </a:defRPr>
            </a:pPr>
            <a:r>
              <a:rPr lang="en-IN" sz="5400">
                <a:solidFill>
                  <a:schemeClr val="bg1"/>
                </a:solidFill>
              </a:rPr>
              <a:t>for targeting Specifiers, Architects &amp; Designers</a:t>
            </a:r>
            <a:endParaRPr sz="5400" spc="0">
              <a:solidFill>
                <a:srgbClr val="636463"/>
              </a:solidFill>
              <a:ea typeface="+mn-ea"/>
              <a:cs typeface="+mn-cs"/>
              <a:sym typeface="Roboto Light"/>
            </a:endParaRPr>
          </a:p>
        </p:txBody>
      </p:sp>
      <p:sp>
        <p:nvSpPr>
          <p:cNvPr id="27" name="Shape 27"/>
          <p:cNvSpPr/>
          <p:nvPr/>
        </p:nvSpPr>
        <p:spPr>
          <a:xfrm>
            <a:off x="0" y="13144433"/>
            <a:ext cx="24384000" cy="571568"/>
          </a:xfrm>
          <a:prstGeom prst="rect">
            <a:avLst/>
          </a:prstGeom>
          <a:solidFill>
            <a:srgbClr val="4D4E4C"/>
          </a:solidFill>
          <a:ln w="12700">
            <a:miter lim="400000"/>
          </a:ln>
        </p:spPr>
        <p:txBody>
          <a:bodyPr lIns="71437" tIns="71437" rIns="71437" bIns="71437" anchor="ctr"/>
          <a:lstStyle/>
          <a:p>
            <a:pPr lvl="0" defTabSz="584200">
              <a:defRPr sz="3200" b="0">
                <a:solidFill>
                  <a:srgbClr val="777776"/>
                </a:solidFill>
              </a:defRPr>
            </a:pPr>
            <a:endParaRPr/>
          </a:p>
        </p:txBody>
      </p:sp>
      <p:grpSp>
        <p:nvGrpSpPr>
          <p:cNvPr id="34" name="Group 34"/>
          <p:cNvGrpSpPr/>
          <p:nvPr/>
        </p:nvGrpSpPr>
        <p:grpSpPr>
          <a:xfrm>
            <a:off x="11777557" y="7823903"/>
            <a:ext cx="828887" cy="165779"/>
            <a:chOff x="0" y="0"/>
            <a:chExt cx="828886" cy="165777"/>
          </a:xfrm>
        </p:grpSpPr>
        <p:sp>
          <p:nvSpPr>
            <p:cNvPr id="31" name="Shape 31"/>
            <p:cNvSpPr/>
            <p:nvPr/>
          </p:nvSpPr>
          <p:spPr>
            <a:xfrm>
              <a:off x="331554" y="0"/>
              <a:ext cx="165778" cy="165778"/>
            </a:xfrm>
            <a:custGeom>
              <a:avLst/>
              <a:gdLst/>
              <a:ahLst/>
              <a:cxnLst>
                <a:cxn ang="0">
                  <a:pos x="wd2" y="hd2"/>
                </a:cxn>
                <a:cxn ang="5400000">
                  <a:pos x="wd2" y="hd2"/>
                </a:cxn>
                <a:cxn ang="10800000">
                  <a:pos x="wd2" y="hd2"/>
                </a:cxn>
                <a:cxn ang="16200000">
                  <a:pos x="wd2" y="hd2"/>
                </a:cxn>
              </a:cxnLst>
              <a:rect l="0" t="0" r="r" b="b"/>
              <a:pathLst>
                <a:path w="19679" h="19679" extrusionOk="0">
                  <a:moveTo>
                    <a:pt x="16796" y="16796"/>
                  </a:moveTo>
                  <a:cubicBezTo>
                    <a:pt x="20639" y="12954"/>
                    <a:pt x="20639" y="6724"/>
                    <a:pt x="16796" y="2882"/>
                  </a:cubicBezTo>
                  <a:cubicBezTo>
                    <a:pt x="12954" y="-961"/>
                    <a:pt x="6724" y="-961"/>
                    <a:pt x="2882" y="2882"/>
                  </a:cubicBezTo>
                  <a:cubicBezTo>
                    <a:pt x="-961" y="6724"/>
                    <a:pt x="-961" y="12954"/>
                    <a:pt x="2882" y="16796"/>
                  </a:cubicBezTo>
                  <a:cubicBezTo>
                    <a:pt x="6724" y="20639"/>
                    <a:pt x="12954" y="20639"/>
                    <a:pt x="16796" y="16796"/>
                  </a:cubicBezTo>
                  <a:close/>
                </a:path>
              </a:pathLst>
            </a:custGeom>
            <a:solidFill>
              <a:srgbClr val="A6AAA9">
                <a:alpha val="40000"/>
              </a:srgbClr>
            </a:solidFill>
            <a:ln w="12700" cap="flat">
              <a:noFill/>
              <a:miter lim="400000"/>
            </a:ln>
            <a:effectLst/>
          </p:spPr>
          <p:txBody>
            <a:bodyPr wrap="square" lIns="50800" tIns="50800" rIns="50800" bIns="50800" numCol="1" anchor="ctr">
              <a:noAutofit/>
            </a:bodyPr>
            <a:lstStyle/>
            <a:p>
              <a:pPr lvl="0" defTabSz="584200"/>
              <a:endParaRPr/>
            </a:p>
          </p:txBody>
        </p:sp>
        <p:sp>
          <p:nvSpPr>
            <p:cNvPr id="32" name="Shape 32"/>
            <p:cNvSpPr/>
            <p:nvPr/>
          </p:nvSpPr>
          <p:spPr>
            <a:xfrm>
              <a:off x="0" y="-1"/>
              <a:ext cx="165778" cy="165779"/>
            </a:xfrm>
            <a:custGeom>
              <a:avLst/>
              <a:gdLst/>
              <a:ahLst/>
              <a:cxnLst>
                <a:cxn ang="0">
                  <a:pos x="wd2" y="hd2"/>
                </a:cxn>
                <a:cxn ang="5400000">
                  <a:pos x="wd2" y="hd2"/>
                </a:cxn>
                <a:cxn ang="10800000">
                  <a:pos x="wd2" y="hd2"/>
                </a:cxn>
                <a:cxn ang="16200000">
                  <a:pos x="wd2" y="hd2"/>
                </a:cxn>
              </a:cxnLst>
              <a:rect l="0" t="0" r="r" b="b"/>
              <a:pathLst>
                <a:path w="19679" h="19679" extrusionOk="0">
                  <a:moveTo>
                    <a:pt x="16796" y="16796"/>
                  </a:moveTo>
                  <a:cubicBezTo>
                    <a:pt x="20639" y="12954"/>
                    <a:pt x="20639" y="6724"/>
                    <a:pt x="16796" y="2882"/>
                  </a:cubicBezTo>
                  <a:cubicBezTo>
                    <a:pt x="12954" y="-961"/>
                    <a:pt x="6724" y="-961"/>
                    <a:pt x="2882" y="2882"/>
                  </a:cubicBezTo>
                  <a:cubicBezTo>
                    <a:pt x="-961" y="6724"/>
                    <a:pt x="-961" y="12954"/>
                    <a:pt x="2882" y="16796"/>
                  </a:cubicBezTo>
                  <a:cubicBezTo>
                    <a:pt x="6724" y="20639"/>
                    <a:pt x="12954" y="20639"/>
                    <a:pt x="16796" y="16796"/>
                  </a:cubicBezTo>
                  <a:close/>
                </a:path>
              </a:pathLst>
            </a:custGeom>
            <a:solidFill>
              <a:srgbClr val="A6AAA9">
                <a:alpha val="40000"/>
              </a:srgbClr>
            </a:solidFill>
            <a:ln w="12700" cap="flat">
              <a:noFill/>
              <a:miter lim="400000"/>
            </a:ln>
            <a:effectLst/>
          </p:spPr>
          <p:txBody>
            <a:bodyPr wrap="square" lIns="50800" tIns="50800" rIns="50800" bIns="50800" numCol="1" anchor="ctr">
              <a:noAutofit/>
            </a:bodyPr>
            <a:lstStyle/>
            <a:p>
              <a:pPr lvl="0" defTabSz="584200"/>
              <a:endParaRPr/>
            </a:p>
          </p:txBody>
        </p:sp>
        <p:sp>
          <p:nvSpPr>
            <p:cNvPr id="33" name="Shape 33"/>
            <p:cNvSpPr/>
            <p:nvPr/>
          </p:nvSpPr>
          <p:spPr>
            <a:xfrm>
              <a:off x="663109" y="-1"/>
              <a:ext cx="165778" cy="165779"/>
            </a:xfrm>
            <a:custGeom>
              <a:avLst/>
              <a:gdLst/>
              <a:ahLst/>
              <a:cxnLst>
                <a:cxn ang="0">
                  <a:pos x="wd2" y="hd2"/>
                </a:cxn>
                <a:cxn ang="5400000">
                  <a:pos x="wd2" y="hd2"/>
                </a:cxn>
                <a:cxn ang="10800000">
                  <a:pos x="wd2" y="hd2"/>
                </a:cxn>
                <a:cxn ang="16200000">
                  <a:pos x="wd2" y="hd2"/>
                </a:cxn>
              </a:cxnLst>
              <a:rect l="0" t="0" r="r" b="b"/>
              <a:pathLst>
                <a:path w="19679" h="19679" extrusionOk="0">
                  <a:moveTo>
                    <a:pt x="16796" y="16796"/>
                  </a:moveTo>
                  <a:cubicBezTo>
                    <a:pt x="20639" y="12954"/>
                    <a:pt x="20639" y="6724"/>
                    <a:pt x="16796" y="2882"/>
                  </a:cubicBezTo>
                  <a:cubicBezTo>
                    <a:pt x="12954" y="-961"/>
                    <a:pt x="6724" y="-961"/>
                    <a:pt x="2882" y="2882"/>
                  </a:cubicBezTo>
                  <a:cubicBezTo>
                    <a:pt x="-961" y="6724"/>
                    <a:pt x="-961" y="12954"/>
                    <a:pt x="2882" y="16796"/>
                  </a:cubicBezTo>
                  <a:cubicBezTo>
                    <a:pt x="6724" y="20639"/>
                    <a:pt x="12954" y="20639"/>
                    <a:pt x="16796" y="16796"/>
                  </a:cubicBezTo>
                  <a:close/>
                </a:path>
              </a:pathLst>
            </a:custGeom>
            <a:solidFill>
              <a:srgbClr val="A6AAA9">
                <a:alpha val="40000"/>
              </a:srgbClr>
            </a:solidFill>
            <a:ln w="12700" cap="flat">
              <a:noFill/>
              <a:miter lim="400000"/>
            </a:ln>
            <a:effectLst/>
          </p:spPr>
          <p:txBody>
            <a:bodyPr wrap="square" lIns="50800" tIns="50800" rIns="50800" bIns="50800" numCol="1" anchor="ctr">
              <a:noAutofit/>
            </a:bodyPr>
            <a:lstStyle/>
            <a:p>
              <a:pPr lvl="0" defTabSz="584200"/>
              <a:endParaRPr/>
            </a:p>
          </p:txBody>
        </p:sp>
      </p:grpSp>
      <p:pic>
        <p:nvPicPr>
          <p:cNvPr id="14" name="Picture 13" descr="Surfaces-logo-Black.png"/>
          <p:cNvPicPr>
            <a:picLocks noChangeAspect="1"/>
          </p:cNvPicPr>
          <p:nvPr/>
        </p:nvPicPr>
        <p:blipFill>
          <a:blip r:embed="rId3"/>
          <a:stretch>
            <a:fillRect/>
          </a:stretch>
        </p:blipFill>
        <p:spPr>
          <a:xfrm>
            <a:off x="8872224" y="2391756"/>
            <a:ext cx="6600914" cy="1452201"/>
          </a:xfrm>
          <a:prstGeom prst="rect">
            <a:avLst/>
          </a:prstGeom>
        </p:spPr>
      </p:pic>
      <p:sp>
        <p:nvSpPr>
          <p:cNvPr id="16" name="Shape 26"/>
          <p:cNvSpPr/>
          <p:nvPr/>
        </p:nvSpPr>
        <p:spPr>
          <a:xfrm>
            <a:off x="4114800" y="5700700"/>
            <a:ext cx="15982950" cy="791627"/>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0" tIns="0" rIns="0" bIns="0" anchor="ctr">
            <a:spAutoFit/>
          </a:bodyPr>
          <a:lstStyle>
            <a:lvl1pPr>
              <a:lnSpc>
                <a:spcPct val="70000"/>
              </a:lnSpc>
              <a:defRPr sz="10000" b="0">
                <a:solidFill>
                  <a:srgbClr val="636463"/>
                </a:solidFill>
                <a:latin typeface="+mn-lt"/>
                <a:ea typeface="+mn-ea"/>
                <a:cs typeface="+mn-cs"/>
                <a:sym typeface="Roboto Light"/>
              </a:defRPr>
            </a:lvl1pPr>
          </a:lstStyle>
          <a:p>
            <a:pPr lvl="0">
              <a:defRPr sz="1800">
                <a:solidFill>
                  <a:srgbClr val="000000"/>
                </a:solidFill>
              </a:defRPr>
            </a:pPr>
            <a:r>
              <a:rPr lang="en-US" sz="7200">
                <a:solidFill>
                  <a:schemeClr val="bg1"/>
                </a:solidFill>
              </a:rPr>
              <a:t>WWW.SURFACESREPORTER</a:t>
            </a:r>
            <a:r>
              <a:rPr lang="en-US" sz="7200">
                <a:solidFill>
                  <a:srgbClr val="FF0000"/>
                </a:solidFill>
              </a:rPr>
              <a:t>.COM</a:t>
            </a:r>
            <a:endParaRPr sz="7200">
              <a:solidFill>
                <a:srgbClr val="FF0000"/>
              </a:solidFill>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0-#ppt_w/2"/>
                                          </p:val>
                                        </p:tav>
                                        <p:tav tm="100000">
                                          <p:val>
                                            <p:strVal val="#ppt_x"/>
                                          </p:val>
                                        </p:tav>
                                      </p:tavLst>
                                    </p:anim>
                                    <p:anim calcmode="lin" valueType="num">
                                      <p:cBhvr additive="base">
                                        <p:cTn id="13" dur="500" fill="hold"/>
                                        <p:tgtEl>
                                          <p:spTgt spid="16"/>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fill="hold"/>
                                        <p:tgtEl>
                                          <p:spTgt spid="25"/>
                                        </p:tgtEl>
                                        <p:attrNameLst>
                                          <p:attrName>ppt_x</p:attrName>
                                        </p:attrNameLst>
                                      </p:cBhvr>
                                      <p:tavLst>
                                        <p:tav tm="0">
                                          <p:val>
                                            <p:strVal val="1+#ppt_w/2"/>
                                          </p:val>
                                        </p:tav>
                                        <p:tav tm="100000">
                                          <p:val>
                                            <p:strVal val="#ppt_x"/>
                                          </p:val>
                                        </p:tav>
                                      </p:tavLst>
                                    </p:anim>
                                    <p:anim calcmode="lin" valueType="num">
                                      <p:cBhvr additive="base">
                                        <p:cTn id="18"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1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abstract3.jpg"/>
          <p:cNvPicPr>
            <a:picLocks noChangeAspect="1"/>
          </p:cNvPicPr>
          <p:nvPr/>
        </p:nvPicPr>
        <p:blipFill>
          <a:blip r:embed="rId2"/>
          <a:stretch>
            <a:fillRect/>
          </a:stretch>
        </p:blipFill>
        <p:spPr>
          <a:xfrm>
            <a:off x="0" y="0"/>
            <a:ext cx="24384000" cy="13716000"/>
          </a:xfrm>
          <a:prstGeom prst="rect">
            <a:avLst/>
          </a:prstGeom>
        </p:spPr>
      </p:pic>
      <p:sp>
        <p:nvSpPr>
          <p:cNvPr id="69" name="Shape 69"/>
          <p:cNvSpPr/>
          <p:nvPr/>
        </p:nvSpPr>
        <p:spPr>
          <a:xfrm>
            <a:off x="0" y="13144433"/>
            <a:ext cx="24384000" cy="571568"/>
          </a:xfrm>
          <a:prstGeom prst="rect">
            <a:avLst/>
          </a:prstGeom>
          <a:solidFill>
            <a:srgbClr val="4D4E4C"/>
          </a:solidFill>
          <a:ln w="12700">
            <a:miter lim="400000"/>
          </a:ln>
        </p:spPr>
        <p:txBody>
          <a:bodyPr lIns="71437" tIns="71437" rIns="71437" bIns="71437" anchor="ctr"/>
          <a:lstStyle/>
          <a:p>
            <a:pPr lvl="0" defTabSz="584200">
              <a:defRPr sz="3200" b="0">
                <a:solidFill>
                  <a:srgbClr val="777776"/>
                </a:solidFill>
              </a:defRPr>
            </a:pPr>
            <a:endParaRPr/>
          </a:p>
        </p:txBody>
      </p:sp>
      <p:sp>
        <p:nvSpPr>
          <p:cNvPr id="71" name="Shape 71"/>
          <p:cNvSpPr/>
          <p:nvPr/>
        </p:nvSpPr>
        <p:spPr>
          <a:xfrm>
            <a:off x="3372544" y="911634"/>
            <a:ext cx="17814172" cy="1456809"/>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none" lIns="50800" tIns="50800" rIns="50800" bIns="50800" anchor="ctr">
            <a:spAutoFit/>
          </a:bodyPr>
          <a:lstStyle>
            <a:lvl1pPr algn="l" defTabSz="457200">
              <a:defRPr sz="4000" b="0" spc="0">
                <a:solidFill>
                  <a:srgbClr val="4D4E4C"/>
                </a:solidFill>
                <a:latin typeface="+mn-lt"/>
                <a:ea typeface="+mn-ea"/>
                <a:cs typeface="+mn-cs"/>
                <a:sym typeface="Roboto Light"/>
              </a:defRPr>
            </a:lvl1pPr>
          </a:lstStyle>
          <a:p>
            <a:pPr lvl="0">
              <a:defRPr sz="1800" spc="0">
                <a:solidFill>
                  <a:srgbClr val="000000"/>
                </a:solidFill>
              </a:defRPr>
            </a:pPr>
            <a:r>
              <a:rPr lang="en-US" sz="8800" spc="0">
                <a:solidFill>
                  <a:schemeClr val="bg1"/>
                </a:solidFill>
              </a:rPr>
              <a:t>SURFACES REPORTER AT A </a:t>
            </a:r>
            <a:r>
              <a:rPr lang="en-US" sz="8800" spc="0">
                <a:solidFill>
                  <a:srgbClr val="F04E39"/>
                </a:solidFill>
              </a:rPr>
              <a:t>GLANCE</a:t>
            </a:r>
            <a:endParaRPr sz="8800" spc="0">
              <a:solidFill>
                <a:srgbClr val="F04E39"/>
              </a:solidFill>
            </a:endParaRPr>
          </a:p>
        </p:txBody>
      </p:sp>
      <p:pic>
        <p:nvPicPr>
          <p:cNvPr id="26" name="Picture 25" descr="bigsea.png"/>
          <p:cNvPicPr>
            <a:picLocks noChangeAspect="1"/>
          </p:cNvPicPr>
          <p:nvPr/>
        </p:nvPicPr>
        <p:blipFill>
          <a:blip r:embed="rId3"/>
          <a:stretch>
            <a:fillRect/>
          </a:stretch>
        </p:blipFill>
        <p:spPr>
          <a:xfrm>
            <a:off x="5867400" y="2684806"/>
            <a:ext cx="11963400" cy="9806275"/>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decel="54000"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additive="base">
                                        <p:cTn id="7" dur="1000" fill="hold"/>
                                        <p:tgtEl>
                                          <p:spTgt spid="71"/>
                                        </p:tgtEl>
                                        <p:attrNameLst>
                                          <p:attrName>ppt_x</p:attrName>
                                        </p:attrNameLst>
                                      </p:cBhvr>
                                      <p:tavLst>
                                        <p:tav tm="0">
                                          <p:val>
                                            <p:strVal val="1+#ppt_w/2"/>
                                          </p:val>
                                        </p:tav>
                                        <p:tav tm="100000">
                                          <p:val>
                                            <p:strVal val="#ppt_x"/>
                                          </p:val>
                                        </p:tav>
                                      </p:tavLst>
                                    </p:anim>
                                    <p:anim calcmode="lin" valueType="num">
                                      <p:cBhvr additive="base">
                                        <p:cTn id="8" dur="1000" fill="hold"/>
                                        <p:tgtEl>
                                          <p:spTgt spid="71"/>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1000"/>
                            </p:stCondLst>
                            <p:childTnLst>
                              <p:par>
                                <p:cTn id="10" presetID="53" presetClass="entr" presetSubtype="0" fill="hold" nodeType="afterEffect">
                                  <p:stCondLst>
                                    <p:cond delay="0"/>
                                  </p:stCondLst>
                                  <p:iterate type="lt">
                                    <p:tmPct val="0"/>
                                  </p:iterate>
                                  <p:childTnLst>
                                    <p:set>
                                      <p:cBhvr>
                                        <p:cTn id="11" dur="1" fill="hold">
                                          <p:stCondLst>
                                            <p:cond delay="0"/>
                                          </p:stCondLst>
                                        </p:cTn>
                                        <p:tgtEl>
                                          <p:spTgt spid="26"/>
                                        </p:tgtEl>
                                        <p:attrNameLst>
                                          <p:attrName>style.visibility</p:attrName>
                                        </p:attrNameLst>
                                      </p:cBhvr>
                                      <p:to>
                                        <p:strVal val="visible"/>
                                      </p:to>
                                    </p:set>
                                    <p:anim calcmode="lin" valueType="num">
                                      <p:cBhvr>
                                        <p:cTn id="12" dur="500" fill="hold"/>
                                        <p:tgtEl>
                                          <p:spTgt spid="26"/>
                                        </p:tgtEl>
                                        <p:attrNameLst>
                                          <p:attrName>ppt_w</p:attrName>
                                        </p:attrNameLst>
                                      </p:cBhvr>
                                      <p:tavLst>
                                        <p:tav tm="0">
                                          <p:val>
                                            <p:fltVal val="0"/>
                                          </p:val>
                                        </p:tav>
                                        <p:tav tm="100000">
                                          <p:val>
                                            <p:strVal val="#ppt_w"/>
                                          </p:val>
                                        </p:tav>
                                      </p:tavLst>
                                    </p:anim>
                                    <p:anim calcmode="lin" valueType="num">
                                      <p:cBhvr>
                                        <p:cTn id="13" dur="500" fill="hold"/>
                                        <p:tgtEl>
                                          <p:spTgt spid="26"/>
                                        </p:tgtEl>
                                        <p:attrNameLst>
                                          <p:attrName>ppt_h</p:attrName>
                                        </p:attrNameLst>
                                      </p:cBhvr>
                                      <p:tavLst>
                                        <p:tav tm="0">
                                          <p:val>
                                            <p:fltVal val="0"/>
                                          </p:val>
                                        </p:tav>
                                        <p:tav tm="100000">
                                          <p:val>
                                            <p:strVal val="#ppt_h"/>
                                          </p:val>
                                        </p:tav>
                                      </p:tavLst>
                                    </p:anim>
                                    <p:animEffect transition="in" filter="fade">
                                      <p:cBhvr>
                                        <p:cTn id="1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5" name="Shape 715"/>
          <p:cNvSpPr/>
          <p:nvPr/>
        </p:nvSpPr>
        <p:spPr>
          <a:xfrm>
            <a:off x="0" y="0"/>
            <a:ext cx="24428448" cy="13770969"/>
          </a:xfrm>
          <a:prstGeom prst="rect">
            <a:avLst/>
          </a:prstGeom>
          <a:solidFill>
            <a:srgbClr val="4D4E4C"/>
          </a:solidFill>
          <a:ln w="12700">
            <a:miter lim="400000"/>
          </a:ln>
        </p:spPr>
        <p:txBody>
          <a:bodyPr lIns="71437" tIns="71437" rIns="71437" bIns="71437" anchor="ctr"/>
          <a:lstStyle/>
          <a:p>
            <a:pPr lvl="0" defTabSz="584200">
              <a:defRPr sz="3200" b="0"/>
            </a:pPr>
            <a:endParaRPr/>
          </a:p>
        </p:txBody>
      </p:sp>
      <p:sp>
        <p:nvSpPr>
          <p:cNvPr id="10" name="Shape 715"/>
          <p:cNvSpPr/>
          <p:nvPr/>
        </p:nvSpPr>
        <p:spPr>
          <a:xfrm>
            <a:off x="-22224" y="-27484"/>
            <a:ext cx="24428448" cy="13770969"/>
          </a:xfrm>
          <a:prstGeom prst="rect">
            <a:avLst/>
          </a:prstGeom>
          <a:blipFill dpi="0" rotWithShape="1">
            <a:blip r:embed="rId3"/>
            <a:stretch>
              <a:fillRect/>
            </a:stretch>
          </a:blipFill>
          <a:ln w="12700">
            <a:miter lim="400000"/>
          </a:ln>
        </p:spPr>
        <p:txBody>
          <a:bodyPr lIns="71437" tIns="71437" rIns="71437" bIns="71437" anchor="ctr"/>
          <a:lstStyle/>
          <a:p>
            <a:pPr lvl="0" defTabSz="584200">
              <a:defRPr sz="3200" b="0"/>
            </a:pPr>
            <a:endParaRPr/>
          </a:p>
        </p:txBody>
      </p:sp>
      <p:sp>
        <p:nvSpPr>
          <p:cNvPr id="717" name="Shape 717"/>
          <p:cNvSpPr/>
          <p:nvPr/>
        </p:nvSpPr>
        <p:spPr>
          <a:xfrm>
            <a:off x="5314950" y="2519695"/>
            <a:ext cx="8676610" cy="867661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38100">
            <a:solidFill>
              <a:srgbClr val="FFFFFF"/>
            </a:solidFill>
            <a:prstDash val="sysDot"/>
            <a:miter lim="400000"/>
          </a:ln>
        </p:spPr>
        <p:txBody>
          <a:bodyPr lIns="38100" tIns="38100" rIns="38100" bIns="38100" anchor="ctr"/>
          <a:lstStyle/>
          <a:p>
            <a:pPr lvl="0">
              <a:defRPr sz="2200" b="0">
                <a:solidFill>
                  <a:srgbClr val="FFE600"/>
                </a:solidFill>
                <a:latin typeface="+mn-lt"/>
                <a:ea typeface="+mn-ea"/>
                <a:cs typeface="+mn-cs"/>
                <a:sym typeface="Roboto Light"/>
              </a:defRPr>
            </a:pPr>
            <a:endParaRPr/>
          </a:p>
        </p:txBody>
      </p:sp>
      <p:sp>
        <p:nvSpPr>
          <p:cNvPr id="718" name="Shape 718"/>
          <p:cNvSpPr/>
          <p:nvPr/>
        </p:nvSpPr>
        <p:spPr>
          <a:xfrm>
            <a:off x="1604280" y="4711075"/>
            <a:ext cx="8609342" cy="86093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38100">
            <a:solidFill>
              <a:srgbClr val="FFFFFF"/>
            </a:solidFill>
            <a:prstDash val="sysDot"/>
            <a:miter lim="400000"/>
          </a:ln>
        </p:spPr>
        <p:txBody>
          <a:bodyPr lIns="38100" tIns="38100" rIns="38100" bIns="38100" anchor="ctr"/>
          <a:lstStyle/>
          <a:p>
            <a:pPr lvl="0">
              <a:defRPr sz="2200" b="0">
                <a:solidFill>
                  <a:srgbClr val="FFE600"/>
                </a:solidFill>
                <a:latin typeface="+mn-lt"/>
                <a:ea typeface="+mn-ea"/>
                <a:cs typeface="+mn-cs"/>
                <a:sym typeface="Roboto Light"/>
              </a:defRPr>
            </a:pPr>
            <a:endParaRPr/>
          </a:p>
        </p:txBody>
      </p:sp>
      <p:sp>
        <p:nvSpPr>
          <p:cNvPr id="719" name="Shape 719"/>
          <p:cNvSpPr/>
          <p:nvPr/>
        </p:nvSpPr>
        <p:spPr>
          <a:xfrm>
            <a:off x="2235200" y="4507245"/>
            <a:ext cx="9017001" cy="90170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04E39"/>
          </a:solidFill>
          <a:ln w="12700">
            <a:miter lim="400000"/>
          </a:ln>
        </p:spPr>
        <p:txBody>
          <a:bodyPr lIns="38100" tIns="38100" rIns="38100" bIns="38100" anchor="ctr"/>
          <a:lstStyle/>
          <a:p>
            <a:pPr lvl="0" defTabSz="584200">
              <a:defRPr sz="3200">
                <a:solidFill>
                  <a:srgbClr val="53585F"/>
                </a:solidFill>
              </a:defRPr>
            </a:pPr>
            <a:endParaRPr/>
          </a:p>
        </p:txBody>
      </p:sp>
      <p:sp>
        <p:nvSpPr>
          <p:cNvPr id="720" name="Shape 720"/>
          <p:cNvSpPr/>
          <p:nvPr/>
        </p:nvSpPr>
        <p:spPr>
          <a:xfrm>
            <a:off x="13160042" y="3256462"/>
            <a:ext cx="850569" cy="850568"/>
          </a:xfrm>
          <a:custGeom>
            <a:avLst/>
            <a:gdLst/>
            <a:ahLst/>
            <a:cxnLst>
              <a:cxn ang="0">
                <a:pos x="wd2" y="hd2"/>
              </a:cxn>
              <a:cxn ang="5400000">
                <a:pos x="wd2" y="hd2"/>
              </a:cxn>
              <a:cxn ang="10800000">
                <a:pos x="wd2" y="hd2"/>
              </a:cxn>
              <a:cxn ang="16200000">
                <a:pos x="wd2" y="hd2"/>
              </a:cxn>
            </a:cxnLst>
            <a:rect l="0" t="0" r="r" b="b"/>
            <a:pathLst>
              <a:path w="19679" h="19679" extrusionOk="0">
                <a:moveTo>
                  <a:pt x="2882" y="2882"/>
                </a:moveTo>
                <a:cubicBezTo>
                  <a:pt x="-961" y="6724"/>
                  <a:pt x="-961" y="12954"/>
                  <a:pt x="2882" y="16796"/>
                </a:cubicBezTo>
                <a:cubicBezTo>
                  <a:pt x="6724" y="20639"/>
                  <a:pt x="12954" y="20639"/>
                  <a:pt x="16796" y="16796"/>
                </a:cubicBezTo>
                <a:cubicBezTo>
                  <a:pt x="20639" y="12954"/>
                  <a:pt x="20639" y="6724"/>
                  <a:pt x="16796" y="2882"/>
                </a:cubicBezTo>
                <a:cubicBezTo>
                  <a:pt x="12954" y="-961"/>
                  <a:pt x="6724" y="-961"/>
                  <a:pt x="2882" y="2882"/>
                </a:cubicBezTo>
                <a:close/>
              </a:path>
            </a:pathLst>
          </a:custGeom>
          <a:solidFill>
            <a:schemeClr val="accent1">
              <a:alpha val="70000"/>
            </a:schemeClr>
          </a:solidFill>
          <a:ln w="12700">
            <a:miter lim="400000"/>
          </a:ln>
        </p:spPr>
        <p:txBody>
          <a:bodyPr lIns="38100" tIns="38100" rIns="38100" bIns="38100" anchor="ctr"/>
          <a:lstStyle/>
          <a:p>
            <a:pPr lvl="0" defTabSz="584200"/>
            <a:endParaRPr/>
          </a:p>
        </p:txBody>
      </p:sp>
      <p:sp>
        <p:nvSpPr>
          <p:cNvPr id="721" name="Shape 721"/>
          <p:cNvSpPr/>
          <p:nvPr/>
        </p:nvSpPr>
        <p:spPr>
          <a:xfrm>
            <a:off x="13794708" y="1129378"/>
            <a:ext cx="2552369" cy="2552368"/>
          </a:xfrm>
          <a:custGeom>
            <a:avLst/>
            <a:gdLst/>
            <a:ahLst/>
            <a:cxnLst>
              <a:cxn ang="0">
                <a:pos x="wd2" y="hd2"/>
              </a:cxn>
              <a:cxn ang="5400000">
                <a:pos x="wd2" y="hd2"/>
              </a:cxn>
              <a:cxn ang="10800000">
                <a:pos x="wd2" y="hd2"/>
              </a:cxn>
              <a:cxn ang="16200000">
                <a:pos x="wd2" y="hd2"/>
              </a:cxn>
            </a:cxnLst>
            <a:rect l="0" t="0" r="r" b="b"/>
            <a:pathLst>
              <a:path w="19679" h="19679" extrusionOk="0">
                <a:moveTo>
                  <a:pt x="2882" y="2882"/>
                </a:moveTo>
                <a:cubicBezTo>
                  <a:pt x="-961" y="6724"/>
                  <a:pt x="-961" y="12954"/>
                  <a:pt x="2882" y="16796"/>
                </a:cubicBezTo>
                <a:cubicBezTo>
                  <a:pt x="6724" y="20639"/>
                  <a:pt x="12954" y="20639"/>
                  <a:pt x="16796" y="16796"/>
                </a:cubicBezTo>
                <a:cubicBezTo>
                  <a:pt x="20639" y="12954"/>
                  <a:pt x="20639" y="6724"/>
                  <a:pt x="16796" y="2882"/>
                </a:cubicBezTo>
                <a:cubicBezTo>
                  <a:pt x="12954" y="-961"/>
                  <a:pt x="6724" y="-961"/>
                  <a:pt x="2882" y="2882"/>
                </a:cubicBezTo>
                <a:close/>
              </a:path>
            </a:pathLst>
          </a:custGeom>
          <a:solidFill>
            <a:schemeClr val="accent1">
              <a:alpha val="70000"/>
            </a:schemeClr>
          </a:solidFill>
          <a:ln w="12700">
            <a:miter lim="400000"/>
          </a:ln>
        </p:spPr>
        <p:txBody>
          <a:bodyPr lIns="38100" tIns="38100" rIns="38100" bIns="38100" anchor="ctr"/>
          <a:lstStyle/>
          <a:p>
            <a:pPr lvl="0" defTabSz="584200"/>
            <a:endParaRPr/>
          </a:p>
        </p:txBody>
      </p:sp>
      <p:sp>
        <p:nvSpPr>
          <p:cNvPr id="722" name="Shape 722"/>
          <p:cNvSpPr/>
          <p:nvPr/>
        </p:nvSpPr>
        <p:spPr>
          <a:xfrm>
            <a:off x="3214734" y="6260256"/>
            <a:ext cx="6708199" cy="5848131"/>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0" tIns="0" rIns="0" bIns="0" anchor="ctr"/>
          <a:lstStyle/>
          <a:p>
            <a:pPr lvl="0" defTabSz="584200">
              <a:lnSpc>
                <a:spcPct val="70000"/>
              </a:lnSpc>
              <a:defRPr sz="1800" b="0">
                <a:solidFill>
                  <a:srgbClr val="000000"/>
                </a:solidFill>
              </a:defRPr>
            </a:pPr>
            <a:r>
              <a:rPr lang="en-US" sz="8800">
                <a:solidFill>
                  <a:schemeClr val="tx1"/>
                </a:solidFill>
                <a:latin typeface="+mn-lt"/>
                <a:ea typeface="+mn-ea"/>
                <a:cs typeface="+mn-cs"/>
                <a:sym typeface="Roboto Light"/>
              </a:rPr>
              <a:t>READERSHIP</a:t>
            </a:r>
          </a:p>
          <a:p>
            <a:pPr lvl="0" defTabSz="584200">
              <a:lnSpc>
                <a:spcPct val="70000"/>
              </a:lnSpc>
              <a:defRPr sz="1800" b="0">
                <a:solidFill>
                  <a:srgbClr val="000000"/>
                </a:solidFill>
              </a:defRPr>
            </a:pPr>
            <a:r>
              <a:rPr lang="en-US" sz="8800">
                <a:solidFill>
                  <a:schemeClr val="tx1"/>
                </a:solidFill>
                <a:latin typeface="+mn-lt"/>
                <a:ea typeface="+mn-ea"/>
                <a:cs typeface="+mn-cs"/>
                <a:sym typeface="Roboto Light"/>
              </a:rPr>
              <a:t>&amp;</a:t>
            </a:r>
          </a:p>
          <a:p>
            <a:pPr lvl="0" defTabSz="584200">
              <a:lnSpc>
                <a:spcPct val="70000"/>
              </a:lnSpc>
              <a:defRPr sz="1800" b="0">
                <a:solidFill>
                  <a:srgbClr val="000000"/>
                </a:solidFill>
              </a:defRPr>
            </a:pPr>
            <a:r>
              <a:rPr lang="en-US" sz="8800">
                <a:solidFill>
                  <a:schemeClr val="tx1"/>
                </a:solidFill>
                <a:latin typeface="+mn-lt"/>
                <a:ea typeface="+mn-ea"/>
                <a:cs typeface="+mn-cs"/>
                <a:sym typeface="Roboto Light"/>
              </a:rPr>
              <a:t>VIEWERSHIP</a:t>
            </a:r>
            <a:endParaRPr sz="8800" b="1">
              <a:solidFill>
                <a:schemeClr val="tx1"/>
              </a:solidFill>
            </a:endParaRPr>
          </a:p>
        </p:txBody>
      </p:sp>
    </p:spTree>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fill="hold" grpId="0" nodeType="afterEffect">
                                  <p:stCondLst>
                                    <p:cond delay="0"/>
                                  </p:stCondLst>
                                  <p:childTnLst>
                                    <p:set>
                                      <p:cBhvr>
                                        <p:cTn id="6" fill="hold"/>
                                        <p:tgtEl>
                                          <p:spTgt spid="721"/>
                                        </p:tgtEl>
                                        <p:attrNameLst>
                                          <p:attrName>style.visibility</p:attrName>
                                        </p:attrNameLst>
                                      </p:cBhvr>
                                      <p:to>
                                        <p:strVal val="visible"/>
                                      </p:to>
                                    </p:set>
                                    <p:anim calcmode="lin" valueType="num">
                                      <p:cBhvr>
                                        <p:cTn id="7" dur="800" fill="hold"/>
                                        <p:tgtEl>
                                          <p:spTgt spid="721"/>
                                        </p:tgtEl>
                                        <p:attrNameLst>
                                          <p:attrName>ppt_x</p:attrName>
                                        </p:attrNameLst>
                                      </p:cBhvr>
                                      <p:tavLst>
                                        <p:tav tm="0">
                                          <p:val>
                                            <p:strVal val="1+#ppt_w/2"/>
                                          </p:val>
                                        </p:tav>
                                        <p:tav tm="100000">
                                          <p:val>
                                            <p:strVal val="#ppt_x"/>
                                          </p:val>
                                        </p:tav>
                                      </p:tavLst>
                                    </p:anim>
                                    <p:anim calcmode="lin" valueType="num">
                                      <p:cBhvr>
                                        <p:cTn id="8" dur="800" fill="hold"/>
                                        <p:tgtEl>
                                          <p:spTgt spid="721"/>
                                        </p:tgtEl>
                                        <p:attrNameLst>
                                          <p:attrName>ppt_y</p:attrName>
                                        </p:attrNameLst>
                                      </p:cBhvr>
                                      <p:tavLst>
                                        <p:tav tm="0">
                                          <p:val>
                                            <p:strVal val="#ppt_y"/>
                                          </p:val>
                                        </p:tav>
                                        <p:tav tm="100000">
                                          <p:val>
                                            <p:strVal val="#ppt_y"/>
                                          </p:val>
                                        </p:tav>
                                      </p:tavLst>
                                    </p:anim>
                                  </p:childTnLst>
                                </p:cTn>
                              </p:par>
                              <p:par>
                                <p:cTn id="9" presetID="2" presetClass="entr" presetSubtype="2" decel="57000" fill="hold" grpId="0" nodeType="withEffect">
                                  <p:stCondLst>
                                    <p:cond delay="300"/>
                                  </p:stCondLst>
                                  <p:childTnLst>
                                    <p:set>
                                      <p:cBhvr>
                                        <p:cTn id="10" fill="hold"/>
                                        <p:tgtEl>
                                          <p:spTgt spid="717"/>
                                        </p:tgtEl>
                                        <p:attrNameLst>
                                          <p:attrName>style.visibility</p:attrName>
                                        </p:attrNameLst>
                                      </p:cBhvr>
                                      <p:to>
                                        <p:strVal val="visible"/>
                                      </p:to>
                                    </p:set>
                                    <p:anim calcmode="lin" valueType="num">
                                      <p:cBhvr>
                                        <p:cTn id="11" dur="1500" fill="hold"/>
                                        <p:tgtEl>
                                          <p:spTgt spid="717"/>
                                        </p:tgtEl>
                                        <p:attrNameLst>
                                          <p:attrName>ppt_x</p:attrName>
                                        </p:attrNameLst>
                                      </p:cBhvr>
                                      <p:tavLst>
                                        <p:tav tm="0">
                                          <p:val>
                                            <p:strVal val="1+#ppt_w/2"/>
                                          </p:val>
                                        </p:tav>
                                        <p:tav tm="100000">
                                          <p:val>
                                            <p:strVal val="#ppt_x"/>
                                          </p:val>
                                        </p:tav>
                                      </p:tavLst>
                                    </p:anim>
                                    <p:anim calcmode="lin" valueType="num">
                                      <p:cBhvr>
                                        <p:cTn id="12" dur="1500" fill="hold"/>
                                        <p:tgtEl>
                                          <p:spTgt spid="71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720"/>
                                        </p:tgtEl>
                                        <p:attrNameLst>
                                          <p:attrName>style.visibility</p:attrName>
                                        </p:attrNameLst>
                                      </p:cBhvr>
                                      <p:to>
                                        <p:strVal val="visible"/>
                                      </p:to>
                                    </p:set>
                                    <p:anim calcmode="lin" valueType="num">
                                      <p:cBhvr additive="base">
                                        <p:cTn id="15" dur="1000" fill="hold"/>
                                        <p:tgtEl>
                                          <p:spTgt spid="720"/>
                                        </p:tgtEl>
                                        <p:attrNameLst>
                                          <p:attrName>ppt_x</p:attrName>
                                        </p:attrNameLst>
                                      </p:cBhvr>
                                      <p:tavLst>
                                        <p:tav tm="0">
                                          <p:val>
                                            <p:strVal val="0-#ppt_w/2"/>
                                          </p:val>
                                        </p:tav>
                                        <p:tav tm="100000">
                                          <p:val>
                                            <p:strVal val="#ppt_x"/>
                                          </p:val>
                                        </p:tav>
                                      </p:tavLst>
                                    </p:anim>
                                    <p:anim calcmode="lin" valueType="num">
                                      <p:cBhvr additive="base">
                                        <p:cTn id="16" dur="1000" fill="hold"/>
                                        <p:tgtEl>
                                          <p:spTgt spid="720"/>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300"/>
                                  </p:stCondLst>
                                  <p:childTnLst>
                                    <p:set>
                                      <p:cBhvr>
                                        <p:cTn id="18" fill="hold"/>
                                        <p:tgtEl>
                                          <p:spTgt spid="719"/>
                                        </p:tgtEl>
                                        <p:attrNameLst>
                                          <p:attrName>style.visibility</p:attrName>
                                        </p:attrNameLst>
                                      </p:cBhvr>
                                      <p:to>
                                        <p:strVal val="visible"/>
                                      </p:to>
                                    </p:set>
                                    <p:anim calcmode="lin" valueType="num">
                                      <p:cBhvr>
                                        <p:cTn id="19" dur="600" fill="hold"/>
                                        <p:tgtEl>
                                          <p:spTgt spid="719"/>
                                        </p:tgtEl>
                                        <p:attrNameLst>
                                          <p:attrName>ppt_x</p:attrName>
                                        </p:attrNameLst>
                                      </p:cBhvr>
                                      <p:tavLst>
                                        <p:tav tm="0">
                                          <p:val>
                                            <p:strVal val="1+#ppt_w/2"/>
                                          </p:val>
                                        </p:tav>
                                        <p:tav tm="100000">
                                          <p:val>
                                            <p:strVal val="#ppt_x"/>
                                          </p:val>
                                        </p:tav>
                                      </p:tavLst>
                                    </p:anim>
                                    <p:anim calcmode="lin" valueType="num">
                                      <p:cBhvr>
                                        <p:cTn id="20" dur="600" fill="hold"/>
                                        <p:tgtEl>
                                          <p:spTgt spid="719"/>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900"/>
                                  </p:stCondLst>
                                  <p:childTnLst>
                                    <p:set>
                                      <p:cBhvr>
                                        <p:cTn id="22" dur="1" fill="hold">
                                          <p:stCondLst>
                                            <p:cond delay="0"/>
                                          </p:stCondLst>
                                        </p:cTn>
                                        <p:tgtEl>
                                          <p:spTgt spid="718"/>
                                        </p:tgtEl>
                                        <p:attrNameLst>
                                          <p:attrName>style.visibility</p:attrName>
                                        </p:attrNameLst>
                                      </p:cBhvr>
                                      <p:to>
                                        <p:strVal val="visible"/>
                                      </p:to>
                                    </p:set>
                                    <p:anim calcmode="lin" valueType="num">
                                      <p:cBhvr additive="base">
                                        <p:cTn id="23" dur="700" fill="hold"/>
                                        <p:tgtEl>
                                          <p:spTgt spid="718"/>
                                        </p:tgtEl>
                                        <p:attrNameLst>
                                          <p:attrName>ppt_x</p:attrName>
                                        </p:attrNameLst>
                                      </p:cBhvr>
                                      <p:tavLst>
                                        <p:tav tm="0">
                                          <p:val>
                                            <p:strVal val="0-#ppt_w/2"/>
                                          </p:val>
                                        </p:tav>
                                        <p:tav tm="100000">
                                          <p:val>
                                            <p:strVal val="#ppt_x"/>
                                          </p:val>
                                        </p:tav>
                                      </p:tavLst>
                                    </p:anim>
                                    <p:anim calcmode="lin" valueType="num">
                                      <p:cBhvr additive="base">
                                        <p:cTn id="24" dur="700" fill="hold"/>
                                        <p:tgtEl>
                                          <p:spTgt spid="718"/>
                                        </p:tgtEl>
                                        <p:attrNameLst>
                                          <p:attrName>ppt_y</p:attrName>
                                        </p:attrNameLst>
                                      </p:cBhvr>
                                      <p:tavLst>
                                        <p:tav tm="0">
                                          <p:val>
                                            <p:strVal val="#ppt_y"/>
                                          </p:val>
                                        </p:tav>
                                        <p:tav tm="100000">
                                          <p:val>
                                            <p:strVal val="#ppt_y"/>
                                          </p:val>
                                        </p:tav>
                                      </p:tavLst>
                                    </p:anim>
                                  </p:childTnLst>
                                </p:cTn>
                              </p:par>
                              <p:par>
                                <p:cTn id="25" presetID="9" presetClass="entr" presetSubtype="0" fill="hold" grpId="0" nodeType="withEffect">
                                  <p:stCondLst>
                                    <p:cond delay="600"/>
                                  </p:stCondLst>
                                  <p:childTnLst>
                                    <p:set>
                                      <p:cBhvr>
                                        <p:cTn id="26" fill="hold"/>
                                        <p:tgtEl>
                                          <p:spTgt spid="722"/>
                                        </p:tgtEl>
                                        <p:attrNameLst>
                                          <p:attrName>style.visibility</p:attrName>
                                        </p:attrNameLst>
                                      </p:cBhvr>
                                      <p:to>
                                        <p:strVal val="visible"/>
                                      </p:to>
                                    </p:set>
                                    <p:animEffect transition="in" filter="dissolve">
                                      <p:cBhvr>
                                        <p:cTn id="27" dur="500"/>
                                        <p:tgtEl>
                                          <p:spTgt spid="7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 grpId="0" animBg="1" advAuto="0"/>
      <p:bldP spid="718" grpId="0" animBg="1" advAuto="0"/>
      <p:bldP spid="719" grpId="0" animBg="1" advAuto="0"/>
      <p:bldP spid="720" grpId="0" animBg="1" advAuto="0"/>
      <p:bldP spid="721" grpId="0" animBg="1" advAuto="0"/>
      <p:bldP spid="722" grpId="0"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abstract3.jpg"/>
          <p:cNvPicPr>
            <a:picLocks noChangeAspect="1"/>
          </p:cNvPicPr>
          <p:nvPr/>
        </p:nvPicPr>
        <p:blipFill>
          <a:blip r:embed="rId2"/>
          <a:stretch>
            <a:fillRect/>
          </a:stretch>
        </p:blipFill>
        <p:spPr>
          <a:xfrm>
            <a:off x="0" y="0"/>
            <a:ext cx="24384000" cy="13716000"/>
          </a:xfrm>
          <a:prstGeom prst="rect">
            <a:avLst/>
          </a:prstGeom>
        </p:spPr>
      </p:pic>
      <p:grpSp>
        <p:nvGrpSpPr>
          <p:cNvPr id="51" name="Group 50"/>
          <p:cNvGrpSpPr/>
          <p:nvPr/>
        </p:nvGrpSpPr>
        <p:grpSpPr>
          <a:xfrm>
            <a:off x="16503659" y="3276600"/>
            <a:ext cx="5937240" cy="2381250"/>
            <a:chOff x="16503659" y="3276600"/>
            <a:chExt cx="5937240" cy="2381250"/>
          </a:xfrm>
        </p:grpSpPr>
        <p:sp>
          <p:nvSpPr>
            <p:cNvPr id="44" name="Shape 102">
              <a:hlinkClick r:id="rId3"/>
            </p:cNvPr>
            <p:cNvSpPr/>
            <p:nvPr/>
          </p:nvSpPr>
          <p:spPr>
            <a:xfrm>
              <a:off x="16973550" y="3278668"/>
              <a:ext cx="5467350" cy="2379182"/>
            </a:xfrm>
            <a:prstGeom prst="rect">
              <a:avLst/>
            </a:prstGeom>
            <a:solidFill>
              <a:schemeClr val="accent6">
                <a:lumMod val="20000"/>
                <a:lumOff val="80000"/>
              </a:schemeClr>
            </a:solidFill>
            <a:ln w="12700">
              <a:miter lim="400000"/>
            </a:ln>
          </p:spPr>
          <p:txBody>
            <a:bodyPr lIns="50800" tIns="50800" rIns="50800" bIns="50800" anchor="ctr"/>
            <a:lstStyle/>
            <a:p>
              <a:pPr lvl="0" defTabSz="584200"/>
              <a:endParaRPr/>
            </a:p>
          </p:txBody>
        </p:sp>
        <p:sp>
          <p:nvSpPr>
            <p:cNvPr id="45" name="Shape 104"/>
            <p:cNvSpPr/>
            <p:nvPr/>
          </p:nvSpPr>
          <p:spPr>
            <a:xfrm>
              <a:off x="16503659" y="3276600"/>
              <a:ext cx="469890" cy="2381249"/>
            </a:xfrm>
            <a:prstGeom prst="rect">
              <a:avLst/>
            </a:prstGeom>
            <a:solidFill>
              <a:schemeClr val="bg2"/>
            </a:solidFill>
            <a:ln w="12700">
              <a:miter lim="400000"/>
            </a:ln>
          </p:spPr>
          <p:txBody>
            <a:bodyPr lIns="50800" tIns="50800" rIns="50800" bIns="50800" anchor="ctr"/>
            <a:lstStyle/>
            <a:p>
              <a:pPr lvl="0" defTabSz="584200">
                <a:defRPr sz="3200">
                  <a:solidFill>
                    <a:srgbClr val="53585F"/>
                  </a:solidFill>
                </a:defRPr>
              </a:pPr>
              <a:endParaRPr/>
            </a:p>
          </p:txBody>
        </p:sp>
      </p:grpSp>
      <p:grpSp>
        <p:nvGrpSpPr>
          <p:cNvPr id="52" name="Group 51"/>
          <p:cNvGrpSpPr/>
          <p:nvPr/>
        </p:nvGrpSpPr>
        <p:grpSpPr>
          <a:xfrm>
            <a:off x="16503659" y="6534150"/>
            <a:ext cx="7061190" cy="2381250"/>
            <a:chOff x="16503659" y="6534150"/>
            <a:chExt cx="7061190" cy="2381250"/>
          </a:xfrm>
        </p:grpSpPr>
        <p:sp>
          <p:nvSpPr>
            <p:cNvPr id="46" name="Shape 102">
              <a:hlinkClick r:id="rId3"/>
            </p:cNvPr>
            <p:cNvSpPr/>
            <p:nvPr/>
          </p:nvSpPr>
          <p:spPr>
            <a:xfrm>
              <a:off x="16973550" y="6536218"/>
              <a:ext cx="6591300" cy="2379182"/>
            </a:xfrm>
            <a:prstGeom prst="rect">
              <a:avLst/>
            </a:prstGeom>
            <a:solidFill>
              <a:schemeClr val="accent6">
                <a:lumMod val="20000"/>
                <a:lumOff val="80000"/>
              </a:schemeClr>
            </a:solidFill>
            <a:ln w="12700">
              <a:miter lim="400000"/>
            </a:ln>
          </p:spPr>
          <p:txBody>
            <a:bodyPr lIns="50800" tIns="50800" rIns="50800" bIns="50800" anchor="ctr"/>
            <a:lstStyle/>
            <a:p>
              <a:pPr lvl="0" defTabSz="584200"/>
              <a:endParaRPr/>
            </a:p>
          </p:txBody>
        </p:sp>
        <p:sp>
          <p:nvSpPr>
            <p:cNvPr id="47" name="Shape 104"/>
            <p:cNvSpPr/>
            <p:nvPr/>
          </p:nvSpPr>
          <p:spPr>
            <a:xfrm>
              <a:off x="16503659" y="6534150"/>
              <a:ext cx="469890" cy="2381249"/>
            </a:xfrm>
            <a:prstGeom prst="rect">
              <a:avLst/>
            </a:prstGeom>
            <a:solidFill>
              <a:schemeClr val="bg2"/>
            </a:solidFill>
            <a:ln w="12700">
              <a:miter lim="400000"/>
            </a:ln>
          </p:spPr>
          <p:txBody>
            <a:bodyPr lIns="50800" tIns="50800" rIns="50800" bIns="50800" anchor="ctr"/>
            <a:lstStyle/>
            <a:p>
              <a:pPr lvl="0" defTabSz="584200">
                <a:defRPr sz="3200">
                  <a:solidFill>
                    <a:srgbClr val="53585F"/>
                  </a:solidFill>
                </a:defRPr>
              </a:pPr>
              <a:endParaRPr/>
            </a:p>
          </p:txBody>
        </p:sp>
      </p:grpSp>
      <p:grpSp>
        <p:nvGrpSpPr>
          <p:cNvPr id="55" name="Group 54"/>
          <p:cNvGrpSpPr/>
          <p:nvPr/>
        </p:nvGrpSpPr>
        <p:grpSpPr>
          <a:xfrm>
            <a:off x="16503659" y="9696450"/>
            <a:ext cx="7061190" cy="2381250"/>
            <a:chOff x="16503659" y="9696450"/>
            <a:chExt cx="7061190" cy="2381250"/>
          </a:xfrm>
        </p:grpSpPr>
        <p:sp>
          <p:nvSpPr>
            <p:cNvPr id="48" name="Shape 102">
              <a:hlinkClick r:id="rId3"/>
            </p:cNvPr>
            <p:cNvSpPr/>
            <p:nvPr/>
          </p:nvSpPr>
          <p:spPr>
            <a:xfrm>
              <a:off x="16973550" y="9698518"/>
              <a:ext cx="6591300" cy="2379182"/>
            </a:xfrm>
            <a:prstGeom prst="rect">
              <a:avLst/>
            </a:prstGeom>
            <a:solidFill>
              <a:schemeClr val="accent6">
                <a:lumMod val="20000"/>
                <a:lumOff val="80000"/>
              </a:schemeClr>
            </a:solidFill>
            <a:ln w="12700">
              <a:miter lim="400000"/>
            </a:ln>
          </p:spPr>
          <p:txBody>
            <a:bodyPr lIns="50800" tIns="50800" rIns="50800" bIns="50800" anchor="ctr"/>
            <a:lstStyle/>
            <a:p>
              <a:pPr lvl="0" defTabSz="584200"/>
              <a:endParaRPr/>
            </a:p>
          </p:txBody>
        </p:sp>
        <p:sp>
          <p:nvSpPr>
            <p:cNvPr id="49" name="Shape 104"/>
            <p:cNvSpPr/>
            <p:nvPr/>
          </p:nvSpPr>
          <p:spPr>
            <a:xfrm>
              <a:off x="16503659" y="9696450"/>
              <a:ext cx="469890" cy="2381249"/>
            </a:xfrm>
            <a:prstGeom prst="rect">
              <a:avLst/>
            </a:prstGeom>
            <a:solidFill>
              <a:schemeClr val="bg2"/>
            </a:solidFill>
            <a:ln w="12700">
              <a:miter lim="400000"/>
            </a:ln>
          </p:spPr>
          <p:txBody>
            <a:bodyPr lIns="50800" tIns="50800" rIns="50800" bIns="50800" anchor="ctr"/>
            <a:lstStyle/>
            <a:p>
              <a:pPr lvl="0" defTabSz="584200">
                <a:defRPr sz="3200">
                  <a:solidFill>
                    <a:srgbClr val="53585F"/>
                  </a:solidFill>
                </a:defRPr>
              </a:pPr>
              <a:endParaRPr/>
            </a:p>
          </p:txBody>
        </p:sp>
      </p:grpSp>
      <p:grpSp>
        <p:nvGrpSpPr>
          <p:cNvPr id="60" name="Group 59"/>
          <p:cNvGrpSpPr/>
          <p:nvPr/>
        </p:nvGrpSpPr>
        <p:grpSpPr>
          <a:xfrm>
            <a:off x="419100" y="9677400"/>
            <a:ext cx="7410450" cy="2381250"/>
            <a:chOff x="876300" y="9677400"/>
            <a:chExt cx="6953250" cy="2381250"/>
          </a:xfrm>
        </p:grpSpPr>
        <p:sp>
          <p:nvSpPr>
            <p:cNvPr id="35" name="Shape 102">
              <a:hlinkClick r:id="rId3"/>
            </p:cNvPr>
            <p:cNvSpPr/>
            <p:nvPr/>
          </p:nvSpPr>
          <p:spPr>
            <a:xfrm>
              <a:off x="876300" y="9679468"/>
              <a:ext cx="6477000" cy="2379182"/>
            </a:xfrm>
            <a:prstGeom prst="rect">
              <a:avLst/>
            </a:prstGeom>
            <a:solidFill>
              <a:schemeClr val="accent6">
                <a:lumMod val="20000"/>
                <a:lumOff val="80000"/>
              </a:schemeClr>
            </a:solidFill>
            <a:ln w="12700">
              <a:miter lim="400000"/>
            </a:ln>
          </p:spPr>
          <p:txBody>
            <a:bodyPr lIns="50800" tIns="50800" rIns="50800" bIns="50800" anchor="ctr"/>
            <a:lstStyle/>
            <a:p>
              <a:pPr lvl="0" defTabSz="584200"/>
              <a:endParaRPr/>
            </a:p>
          </p:txBody>
        </p:sp>
        <p:sp>
          <p:nvSpPr>
            <p:cNvPr id="39" name="Shape 104"/>
            <p:cNvSpPr/>
            <p:nvPr/>
          </p:nvSpPr>
          <p:spPr>
            <a:xfrm>
              <a:off x="7359660" y="9677400"/>
              <a:ext cx="469890" cy="2381249"/>
            </a:xfrm>
            <a:prstGeom prst="rect">
              <a:avLst/>
            </a:prstGeom>
            <a:solidFill>
              <a:schemeClr val="bg2"/>
            </a:solidFill>
            <a:ln w="12700">
              <a:miter lim="400000"/>
            </a:ln>
          </p:spPr>
          <p:txBody>
            <a:bodyPr lIns="50800" tIns="50800" rIns="50800" bIns="50800" anchor="ctr"/>
            <a:lstStyle/>
            <a:p>
              <a:pPr lvl="0" defTabSz="584200">
                <a:defRPr sz="3200">
                  <a:solidFill>
                    <a:srgbClr val="53585F"/>
                  </a:solidFill>
                </a:defRPr>
              </a:pPr>
              <a:endParaRPr/>
            </a:p>
          </p:txBody>
        </p:sp>
      </p:grpSp>
      <p:grpSp>
        <p:nvGrpSpPr>
          <p:cNvPr id="63" name="Group 62"/>
          <p:cNvGrpSpPr/>
          <p:nvPr/>
        </p:nvGrpSpPr>
        <p:grpSpPr>
          <a:xfrm>
            <a:off x="3124200" y="6572250"/>
            <a:ext cx="4724400" cy="2381250"/>
            <a:chOff x="3124200" y="6572250"/>
            <a:chExt cx="4724400" cy="2381250"/>
          </a:xfrm>
        </p:grpSpPr>
        <p:sp>
          <p:nvSpPr>
            <p:cNvPr id="30" name="Shape 102">
              <a:hlinkClick r:id="rId3"/>
            </p:cNvPr>
            <p:cNvSpPr/>
            <p:nvPr/>
          </p:nvSpPr>
          <p:spPr>
            <a:xfrm>
              <a:off x="3124200" y="6574318"/>
              <a:ext cx="4248150" cy="2379182"/>
            </a:xfrm>
            <a:prstGeom prst="rect">
              <a:avLst/>
            </a:prstGeom>
            <a:solidFill>
              <a:schemeClr val="accent6">
                <a:lumMod val="20000"/>
                <a:lumOff val="80000"/>
              </a:schemeClr>
            </a:solidFill>
            <a:ln w="12700">
              <a:miter lim="400000"/>
            </a:ln>
          </p:spPr>
          <p:txBody>
            <a:bodyPr lIns="50800" tIns="50800" rIns="50800" bIns="50800" anchor="ctr"/>
            <a:lstStyle/>
            <a:p>
              <a:pPr lvl="0" defTabSz="584200"/>
              <a:endParaRPr/>
            </a:p>
          </p:txBody>
        </p:sp>
        <p:sp>
          <p:nvSpPr>
            <p:cNvPr id="31" name="Shape 104"/>
            <p:cNvSpPr/>
            <p:nvPr/>
          </p:nvSpPr>
          <p:spPr>
            <a:xfrm>
              <a:off x="7378710" y="6572250"/>
              <a:ext cx="469890" cy="2381249"/>
            </a:xfrm>
            <a:prstGeom prst="rect">
              <a:avLst/>
            </a:prstGeom>
            <a:solidFill>
              <a:schemeClr val="bg2"/>
            </a:solidFill>
            <a:ln w="12700">
              <a:miter lim="400000"/>
            </a:ln>
          </p:spPr>
          <p:txBody>
            <a:bodyPr lIns="50800" tIns="50800" rIns="50800" bIns="50800" anchor="ctr"/>
            <a:lstStyle/>
            <a:p>
              <a:pPr lvl="0" defTabSz="584200">
                <a:defRPr sz="3200">
                  <a:solidFill>
                    <a:srgbClr val="53585F"/>
                  </a:solidFill>
                </a:defRPr>
              </a:pPr>
              <a:endParaRPr/>
            </a:p>
          </p:txBody>
        </p:sp>
      </p:grpSp>
      <p:grpSp>
        <p:nvGrpSpPr>
          <p:cNvPr id="50" name="Group 49"/>
          <p:cNvGrpSpPr/>
          <p:nvPr/>
        </p:nvGrpSpPr>
        <p:grpSpPr>
          <a:xfrm>
            <a:off x="2286000" y="3219450"/>
            <a:ext cx="5581650" cy="2381250"/>
            <a:chOff x="2286000" y="3219450"/>
            <a:chExt cx="5581650" cy="2381250"/>
          </a:xfrm>
        </p:grpSpPr>
        <p:sp>
          <p:nvSpPr>
            <p:cNvPr id="27" name="Shape 102">
              <a:hlinkClick r:id="rId3"/>
            </p:cNvPr>
            <p:cNvSpPr/>
            <p:nvPr/>
          </p:nvSpPr>
          <p:spPr>
            <a:xfrm>
              <a:off x="2286000" y="3221518"/>
              <a:ext cx="5105400" cy="2379182"/>
            </a:xfrm>
            <a:prstGeom prst="rect">
              <a:avLst/>
            </a:prstGeom>
            <a:solidFill>
              <a:schemeClr val="accent6">
                <a:lumMod val="20000"/>
                <a:lumOff val="80000"/>
              </a:schemeClr>
            </a:solidFill>
            <a:ln w="12700">
              <a:miter lim="400000"/>
            </a:ln>
          </p:spPr>
          <p:txBody>
            <a:bodyPr lIns="50800" tIns="50800" rIns="50800" bIns="50800" anchor="ctr"/>
            <a:lstStyle/>
            <a:p>
              <a:pPr lvl="0" defTabSz="584200"/>
              <a:endParaRPr/>
            </a:p>
          </p:txBody>
        </p:sp>
        <p:sp>
          <p:nvSpPr>
            <p:cNvPr id="28" name="Shape 104"/>
            <p:cNvSpPr/>
            <p:nvPr/>
          </p:nvSpPr>
          <p:spPr>
            <a:xfrm>
              <a:off x="7397760" y="3219450"/>
              <a:ext cx="469890" cy="2381249"/>
            </a:xfrm>
            <a:prstGeom prst="rect">
              <a:avLst/>
            </a:prstGeom>
            <a:solidFill>
              <a:schemeClr val="bg2"/>
            </a:solidFill>
            <a:ln w="12700">
              <a:miter lim="400000"/>
            </a:ln>
          </p:spPr>
          <p:txBody>
            <a:bodyPr lIns="50800" tIns="50800" rIns="50800" bIns="50800" anchor="ctr"/>
            <a:lstStyle/>
            <a:p>
              <a:pPr lvl="0" defTabSz="584200">
                <a:defRPr sz="3200">
                  <a:solidFill>
                    <a:srgbClr val="53585F"/>
                  </a:solidFill>
                </a:defRPr>
              </a:pPr>
              <a:endParaRPr/>
            </a:p>
          </p:txBody>
        </p:sp>
      </p:grpSp>
      <p:sp>
        <p:nvSpPr>
          <p:cNvPr id="59" name="Shape 59"/>
          <p:cNvSpPr/>
          <p:nvPr/>
        </p:nvSpPr>
        <p:spPr>
          <a:xfrm flipH="1">
            <a:off x="5484328" y="3497514"/>
            <a:ext cx="1607742" cy="1270001"/>
          </a:xfrm>
          <a:prstGeom prst="notchedRightArrow">
            <a:avLst/>
          </a:prstGeom>
          <a:solidFill>
            <a:srgbClr val="F04E39"/>
          </a:solid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1">
            <a:schemeClr val="dk1"/>
          </a:lnRef>
          <a:fillRef idx="3">
            <a:schemeClr val="dk1"/>
          </a:fillRef>
          <a:effectRef idx="2">
            <a:schemeClr val="dk1"/>
          </a:effectRef>
          <a:fontRef idx="minor">
            <a:schemeClr val="lt1"/>
          </a:fontRef>
        </p:style>
        <p:txBody>
          <a:bodyPr lIns="50800" tIns="50800" rIns="50800" bIns="50800" anchor="ctr"/>
          <a:lstStyle/>
          <a:p>
            <a:pPr lvl="0" defTabSz="584200">
              <a:defRPr sz="3200">
                <a:solidFill>
                  <a:srgbClr val="53585F"/>
                </a:solidFill>
              </a:defRPr>
            </a:pPr>
            <a:endParaRPr/>
          </a:p>
        </p:txBody>
      </p:sp>
      <p:sp>
        <p:nvSpPr>
          <p:cNvPr id="61" name="Shape 61"/>
          <p:cNvSpPr/>
          <p:nvPr/>
        </p:nvSpPr>
        <p:spPr>
          <a:xfrm>
            <a:off x="2481890" y="3413376"/>
            <a:ext cx="3499355" cy="2114039"/>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none" lIns="71437" tIns="71437" rIns="71437" bIns="71437" anchor="ctr">
            <a:spAutoFit/>
          </a:bodyPr>
          <a:lstStyle>
            <a:lvl1pPr algn="l" defTabSz="584200">
              <a:defRPr sz="6400">
                <a:solidFill>
                  <a:srgbClr val="4D4E4C"/>
                </a:solidFill>
              </a:defRPr>
            </a:lvl1pPr>
          </a:lstStyle>
          <a:p>
            <a:pPr lvl="0">
              <a:defRPr sz="1800" b="0">
                <a:solidFill>
                  <a:srgbClr val="000000"/>
                </a:solidFill>
              </a:defRPr>
            </a:pPr>
            <a:r>
              <a:rPr lang="en-US" sz="6400" b="1">
                <a:solidFill>
                  <a:schemeClr val="bg1"/>
                </a:solidFill>
              </a:rPr>
              <a:t>30,000+/</a:t>
            </a:r>
            <a:br>
              <a:rPr lang="en-US" sz="6400" b="1">
                <a:solidFill>
                  <a:schemeClr val="bg1"/>
                </a:solidFill>
              </a:rPr>
            </a:br>
            <a:r>
              <a:rPr lang="en-US" sz="6400" b="1">
                <a:solidFill>
                  <a:schemeClr val="bg1"/>
                </a:solidFill>
              </a:rPr>
              <a:t>20-23000 </a:t>
            </a:r>
            <a:endParaRPr sz="6400" b="1">
              <a:solidFill>
                <a:schemeClr val="bg1"/>
              </a:solidFill>
            </a:endParaRPr>
          </a:p>
        </p:txBody>
      </p:sp>
      <p:sp>
        <p:nvSpPr>
          <p:cNvPr id="62" name="Shape 62"/>
          <p:cNvSpPr/>
          <p:nvPr/>
        </p:nvSpPr>
        <p:spPr>
          <a:xfrm>
            <a:off x="3103078" y="5410855"/>
            <a:ext cx="3202472" cy="889089"/>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71437" tIns="71437" rIns="71437" bIns="71437">
            <a:spAutoFit/>
            <a:scene3d>
              <a:camera prst="orthographicFront"/>
              <a:lightRig rig="balanced" dir="t">
                <a:rot lat="0" lon="0" rev="2100000"/>
              </a:lightRig>
            </a:scene3d>
            <a:sp3d extrusionH="57150" prstMaterial="metal">
              <a:bevelT w="38100" h="25400"/>
              <a:contourClr>
                <a:schemeClr val="bg2"/>
              </a:contourClr>
            </a:sp3d>
          </a:bodyPr>
          <a:lstStyle>
            <a:lvl1pPr algn="l" defTabSz="457200">
              <a:lnSpc>
                <a:spcPct val="110000"/>
              </a:lnSpc>
              <a:defRPr sz="2200" b="0" spc="0">
                <a:solidFill>
                  <a:srgbClr val="636463"/>
                </a:solidFill>
                <a:latin typeface="+mn-lt"/>
                <a:ea typeface="+mn-ea"/>
                <a:cs typeface="+mn-cs"/>
                <a:sym typeface="Roboto Light"/>
              </a:defRPr>
            </a:lvl1pPr>
          </a:lstStyle>
          <a:p>
            <a:pPr lvl="0">
              <a:defRPr sz="1800" spc="0">
                <a:solidFill>
                  <a:srgbClr val="000000"/>
                </a:solidFill>
              </a:defRPr>
            </a:pPr>
            <a:r>
              <a:rPr lang="en-US" sz="4200" b="1">
                <a:ln w="50800"/>
                <a:solidFill>
                  <a:srgbClr val="FF0000"/>
                </a:solidFill>
              </a:rPr>
              <a:t>Print Copies</a:t>
            </a:r>
            <a:endParaRPr sz="4200" b="1">
              <a:ln w="50800"/>
              <a:solidFill>
                <a:srgbClr val="FF0000"/>
              </a:solidFill>
            </a:endParaRPr>
          </a:p>
        </p:txBody>
      </p:sp>
      <p:sp>
        <p:nvSpPr>
          <p:cNvPr id="69" name="Shape 69"/>
          <p:cNvSpPr/>
          <p:nvPr/>
        </p:nvSpPr>
        <p:spPr>
          <a:xfrm>
            <a:off x="0" y="13144433"/>
            <a:ext cx="24384000" cy="571568"/>
          </a:xfrm>
          <a:prstGeom prst="rect">
            <a:avLst/>
          </a:prstGeom>
          <a:solidFill>
            <a:srgbClr val="4D4E4C"/>
          </a:solidFill>
          <a:ln w="12700">
            <a:miter lim="400000"/>
          </a:ln>
        </p:spPr>
        <p:txBody>
          <a:bodyPr lIns="71437" tIns="71437" rIns="71437" bIns="71437" anchor="ctr"/>
          <a:lstStyle/>
          <a:p>
            <a:pPr lvl="0" defTabSz="584200">
              <a:defRPr sz="3200" b="0">
                <a:solidFill>
                  <a:srgbClr val="777776"/>
                </a:solidFill>
              </a:defRPr>
            </a:pPr>
            <a:endParaRPr/>
          </a:p>
        </p:txBody>
      </p:sp>
      <p:sp>
        <p:nvSpPr>
          <p:cNvPr id="71" name="Shape 71"/>
          <p:cNvSpPr/>
          <p:nvPr/>
        </p:nvSpPr>
        <p:spPr>
          <a:xfrm>
            <a:off x="3372544" y="911634"/>
            <a:ext cx="17814172" cy="1456809"/>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none" lIns="50800" tIns="50800" rIns="50800" bIns="50800" anchor="ctr">
            <a:spAutoFit/>
          </a:bodyPr>
          <a:lstStyle>
            <a:lvl1pPr algn="l" defTabSz="457200">
              <a:defRPr sz="4000" b="0" spc="0">
                <a:solidFill>
                  <a:srgbClr val="4D4E4C"/>
                </a:solidFill>
                <a:latin typeface="+mn-lt"/>
                <a:ea typeface="+mn-ea"/>
                <a:cs typeface="+mn-cs"/>
                <a:sym typeface="Roboto Light"/>
              </a:defRPr>
            </a:lvl1pPr>
          </a:lstStyle>
          <a:p>
            <a:pPr lvl="0">
              <a:defRPr sz="1800" spc="0">
                <a:solidFill>
                  <a:srgbClr val="000000"/>
                </a:solidFill>
              </a:defRPr>
            </a:pPr>
            <a:r>
              <a:rPr lang="en-US" sz="8800" spc="0">
                <a:solidFill>
                  <a:schemeClr val="bg1"/>
                </a:solidFill>
              </a:rPr>
              <a:t>SURFACES REPORTER AT A </a:t>
            </a:r>
            <a:r>
              <a:rPr lang="en-US" sz="8800" spc="0">
                <a:solidFill>
                  <a:srgbClr val="F04E39"/>
                </a:solidFill>
              </a:rPr>
              <a:t>GLANCE</a:t>
            </a:r>
            <a:endParaRPr sz="8800" spc="0">
              <a:solidFill>
                <a:srgbClr val="F04E39"/>
              </a:solidFill>
            </a:endParaRPr>
          </a:p>
        </p:txBody>
      </p:sp>
      <p:sp>
        <p:nvSpPr>
          <p:cNvPr id="36" name="Shape 59"/>
          <p:cNvSpPr/>
          <p:nvPr/>
        </p:nvSpPr>
        <p:spPr>
          <a:xfrm flipH="1">
            <a:off x="5560528" y="7166774"/>
            <a:ext cx="1607742" cy="1270001"/>
          </a:xfrm>
          <a:prstGeom prst="notchedRightArrow">
            <a:avLst/>
          </a:prstGeom>
          <a:solidFill>
            <a:srgbClr val="F04E39"/>
          </a:solid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1">
            <a:schemeClr val="dk1"/>
          </a:lnRef>
          <a:fillRef idx="3">
            <a:schemeClr val="dk1"/>
          </a:fillRef>
          <a:effectRef idx="2">
            <a:schemeClr val="dk1"/>
          </a:effectRef>
          <a:fontRef idx="minor">
            <a:schemeClr val="lt1"/>
          </a:fontRef>
        </p:style>
        <p:txBody>
          <a:bodyPr lIns="50800" tIns="50800" rIns="50800" bIns="50800" anchor="ctr"/>
          <a:lstStyle/>
          <a:p>
            <a:pPr lvl="0" defTabSz="584200">
              <a:defRPr sz="3200">
                <a:solidFill>
                  <a:srgbClr val="53585F"/>
                </a:solidFill>
              </a:defRPr>
            </a:pPr>
            <a:endParaRPr/>
          </a:p>
        </p:txBody>
      </p:sp>
      <p:sp>
        <p:nvSpPr>
          <p:cNvPr id="37" name="Shape 61"/>
          <p:cNvSpPr/>
          <p:nvPr/>
        </p:nvSpPr>
        <p:spPr>
          <a:xfrm>
            <a:off x="3472490" y="7237197"/>
            <a:ext cx="1933221" cy="1129154"/>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none" lIns="71437" tIns="71437" rIns="71437" bIns="71437" anchor="ctr">
            <a:spAutoFit/>
          </a:bodyPr>
          <a:lstStyle>
            <a:lvl1pPr algn="l" defTabSz="584200">
              <a:defRPr sz="6400">
                <a:solidFill>
                  <a:srgbClr val="4D4E4C"/>
                </a:solidFill>
              </a:defRPr>
            </a:lvl1pPr>
          </a:lstStyle>
          <a:p>
            <a:pPr lvl="0">
              <a:defRPr sz="1800" b="0">
                <a:solidFill>
                  <a:srgbClr val="000000"/>
                </a:solidFill>
              </a:defRPr>
            </a:pPr>
            <a:r>
              <a:rPr lang="en-US" sz="6400" b="1">
                <a:solidFill>
                  <a:schemeClr val="bg1"/>
                </a:solidFill>
              </a:rPr>
              <a:t>12/ 6</a:t>
            </a:r>
            <a:endParaRPr sz="6400" b="1">
              <a:solidFill>
                <a:schemeClr val="bg1"/>
              </a:solidFill>
            </a:endParaRPr>
          </a:p>
        </p:txBody>
      </p:sp>
      <p:sp>
        <p:nvSpPr>
          <p:cNvPr id="41" name="Shape 59"/>
          <p:cNvSpPr/>
          <p:nvPr/>
        </p:nvSpPr>
        <p:spPr>
          <a:xfrm flipH="1">
            <a:off x="5617678" y="9952928"/>
            <a:ext cx="1607742" cy="1270001"/>
          </a:xfrm>
          <a:prstGeom prst="notchedRightArrow">
            <a:avLst/>
          </a:prstGeom>
          <a:solidFill>
            <a:srgbClr val="F04E39"/>
          </a:solid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1">
            <a:schemeClr val="dk1"/>
          </a:lnRef>
          <a:fillRef idx="3">
            <a:schemeClr val="dk1"/>
          </a:fillRef>
          <a:effectRef idx="2">
            <a:schemeClr val="dk1"/>
          </a:effectRef>
          <a:fontRef idx="minor">
            <a:schemeClr val="lt1"/>
          </a:fontRef>
        </p:style>
        <p:txBody>
          <a:bodyPr lIns="50800" tIns="50800" rIns="50800" bIns="50800" anchor="ctr"/>
          <a:lstStyle/>
          <a:p>
            <a:pPr lvl="0" defTabSz="584200">
              <a:defRPr sz="3200">
                <a:solidFill>
                  <a:srgbClr val="53585F"/>
                </a:solidFill>
              </a:defRPr>
            </a:pPr>
            <a:endParaRPr/>
          </a:p>
        </p:txBody>
      </p:sp>
      <p:sp>
        <p:nvSpPr>
          <p:cNvPr id="42" name="Shape 61"/>
          <p:cNvSpPr/>
          <p:nvPr/>
        </p:nvSpPr>
        <p:spPr>
          <a:xfrm>
            <a:off x="595940" y="10004301"/>
            <a:ext cx="5259452" cy="1129154"/>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none" lIns="71437" tIns="71437" rIns="71437" bIns="71437" anchor="ctr">
            <a:spAutoFit/>
          </a:bodyPr>
          <a:lstStyle>
            <a:lvl1pPr algn="l" defTabSz="584200">
              <a:defRPr sz="6400">
                <a:solidFill>
                  <a:srgbClr val="4D4E4C"/>
                </a:solidFill>
              </a:defRPr>
            </a:lvl1pPr>
          </a:lstStyle>
          <a:p>
            <a:pPr lvl="0">
              <a:defRPr sz="1800" b="0">
                <a:solidFill>
                  <a:srgbClr val="000000"/>
                </a:solidFill>
              </a:defRPr>
            </a:pPr>
            <a:r>
              <a:rPr lang="en-US" sz="6400" b="1">
                <a:solidFill>
                  <a:schemeClr val="bg1"/>
                </a:solidFill>
              </a:rPr>
              <a:t>45000/ 75000+</a:t>
            </a:r>
            <a:endParaRPr sz="6400" b="1">
              <a:solidFill>
                <a:schemeClr val="bg1"/>
              </a:solidFill>
            </a:endParaRPr>
          </a:p>
        </p:txBody>
      </p:sp>
      <p:sp>
        <p:nvSpPr>
          <p:cNvPr id="43" name="Shape 62"/>
          <p:cNvSpPr/>
          <p:nvPr/>
        </p:nvSpPr>
        <p:spPr>
          <a:xfrm>
            <a:off x="645628" y="11180469"/>
            <a:ext cx="6783872" cy="799962"/>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71437" tIns="71437" rIns="71437" bIns="71437">
            <a:spAutoFit/>
            <a:scene3d>
              <a:camera prst="orthographicFront"/>
              <a:lightRig rig="balanced" dir="t">
                <a:rot lat="0" lon="0" rev="2100000"/>
              </a:lightRig>
            </a:scene3d>
            <a:sp3d extrusionH="57150" prstMaterial="metal">
              <a:bevelT w="38100" h="25400"/>
              <a:contourClr>
                <a:schemeClr val="bg2"/>
              </a:contourClr>
            </a:sp3d>
          </a:bodyPr>
          <a:lstStyle>
            <a:lvl1pPr algn="l" defTabSz="457200">
              <a:lnSpc>
                <a:spcPct val="110000"/>
              </a:lnSpc>
              <a:defRPr sz="2200" b="0" spc="0">
                <a:solidFill>
                  <a:srgbClr val="636463"/>
                </a:solidFill>
                <a:latin typeface="+mn-lt"/>
                <a:ea typeface="+mn-ea"/>
                <a:cs typeface="+mn-cs"/>
                <a:sym typeface="Roboto Light"/>
              </a:defRPr>
            </a:lvl1pPr>
          </a:lstStyle>
          <a:p>
            <a:pPr lvl="0">
              <a:defRPr sz="1800" spc="0">
                <a:solidFill>
                  <a:srgbClr val="000000"/>
                </a:solidFill>
              </a:defRPr>
            </a:pPr>
            <a:r>
              <a:rPr lang="en-US" sz="4200" b="1">
                <a:ln w="50800"/>
                <a:solidFill>
                  <a:srgbClr val="FF0000"/>
                </a:solidFill>
              </a:rPr>
              <a:t>Rise in E-mag readers</a:t>
            </a:r>
            <a:endParaRPr sz="4200" b="1">
              <a:ln w="50800"/>
              <a:solidFill>
                <a:srgbClr val="FF0000"/>
              </a:solidFill>
            </a:endParaRPr>
          </a:p>
        </p:txBody>
      </p:sp>
      <p:sp>
        <p:nvSpPr>
          <p:cNvPr id="32" name="Shape 59"/>
          <p:cNvSpPr/>
          <p:nvPr/>
        </p:nvSpPr>
        <p:spPr>
          <a:xfrm>
            <a:off x="17022277" y="3497514"/>
            <a:ext cx="1607742" cy="1270001"/>
          </a:xfrm>
          <a:prstGeom prst="notchedRightArrow">
            <a:avLst/>
          </a:prstGeom>
          <a:solidFill>
            <a:srgbClr val="F04E39"/>
          </a:solid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1">
            <a:schemeClr val="dk1"/>
          </a:lnRef>
          <a:fillRef idx="3">
            <a:schemeClr val="dk1"/>
          </a:fillRef>
          <a:effectRef idx="2">
            <a:schemeClr val="dk1"/>
          </a:effectRef>
          <a:fontRef idx="minor">
            <a:schemeClr val="lt1"/>
          </a:fontRef>
        </p:style>
        <p:txBody>
          <a:bodyPr lIns="50800" tIns="50800" rIns="50800" bIns="50800" anchor="ctr"/>
          <a:lstStyle/>
          <a:p>
            <a:pPr lvl="0" defTabSz="584200">
              <a:defRPr sz="3200">
                <a:solidFill>
                  <a:srgbClr val="53585F"/>
                </a:solidFill>
              </a:defRPr>
            </a:pPr>
            <a:endParaRPr/>
          </a:p>
        </p:txBody>
      </p:sp>
      <p:sp>
        <p:nvSpPr>
          <p:cNvPr id="33" name="Shape 61"/>
          <p:cNvSpPr/>
          <p:nvPr/>
        </p:nvSpPr>
        <p:spPr>
          <a:xfrm>
            <a:off x="18877590" y="3567937"/>
            <a:ext cx="3215623" cy="1129154"/>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none" lIns="71437" tIns="71437" rIns="71437" bIns="71437" anchor="ctr">
            <a:spAutoFit/>
          </a:bodyPr>
          <a:lstStyle>
            <a:lvl1pPr algn="l" defTabSz="584200">
              <a:defRPr sz="6400">
                <a:solidFill>
                  <a:srgbClr val="4D4E4C"/>
                </a:solidFill>
              </a:defRPr>
            </a:lvl1pPr>
          </a:lstStyle>
          <a:p>
            <a:pPr lvl="0">
              <a:defRPr sz="1800" b="0">
                <a:solidFill>
                  <a:srgbClr val="000000"/>
                </a:solidFill>
              </a:defRPr>
            </a:pPr>
            <a:r>
              <a:rPr lang="en-US" sz="6400" b="1">
                <a:solidFill>
                  <a:schemeClr val="bg1"/>
                </a:solidFill>
              </a:rPr>
              <a:t>4.5 Lacs+</a:t>
            </a:r>
            <a:endParaRPr sz="6400" b="1">
              <a:solidFill>
                <a:schemeClr val="bg1"/>
              </a:solidFill>
            </a:endParaRPr>
          </a:p>
        </p:txBody>
      </p:sp>
      <p:sp>
        <p:nvSpPr>
          <p:cNvPr id="34" name="Shape 62"/>
          <p:cNvSpPr/>
          <p:nvPr/>
        </p:nvSpPr>
        <p:spPr>
          <a:xfrm>
            <a:off x="17155627" y="4744105"/>
            <a:ext cx="4942372" cy="889089"/>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71437" tIns="71437" rIns="71437" bIns="71437">
            <a:spAutoFit/>
            <a:scene3d>
              <a:camera prst="orthographicFront"/>
              <a:lightRig rig="balanced" dir="t">
                <a:rot lat="0" lon="0" rev="2100000"/>
              </a:lightRig>
            </a:scene3d>
            <a:sp3d extrusionH="57150" prstMaterial="metal">
              <a:bevelT w="38100" h="25400"/>
              <a:contourClr>
                <a:schemeClr val="bg2"/>
              </a:contourClr>
            </a:sp3d>
          </a:bodyPr>
          <a:lstStyle>
            <a:lvl1pPr algn="l" defTabSz="457200">
              <a:lnSpc>
                <a:spcPct val="110000"/>
              </a:lnSpc>
              <a:defRPr sz="2200" b="0" spc="0">
                <a:solidFill>
                  <a:srgbClr val="636463"/>
                </a:solidFill>
                <a:latin typeface="+mn-lt"/>
                <a:ea typeface="+mn-ea"/>
                <a:cs typeface="+mn-cs"/>
                <a:sym typeface="Roboto Light"/>
              </a:defRPr>
            </a:lvl1pPr>
          </a:lstStyle>
          <a:p>
            <a:pPr lvl="0">
              <a:defRPr sz="1800" spc="0">
                <a:solidFill>
                  <a:srgbClr val="000000"/>
                </a:solidFill>
              </a:defRPr>
            </a:pPr>
            <a:r>
              <a:rPr lang="en-US" sz="4200" b="1">
                <a:ln w="50800"/>
                <a:solidFill>
                  <a:srgbClr val="FF0000"/>
                </a:solidFill>
              </a:rPr>
              <a:t>Annual Readership</a:t>
            </a:r>
            <a:endParaRPr sz="4200" b="1">
              <a:ln w="50800"/>
              <a:solidFill>
                <a:srgbClr val="FF0000"/>
              </a:solidFill>
            </a:endParaRPr>
          </a:p>
        </p:txBody>
      </p:sp>
      <p:sp>
        <p:nvSpPr>
          <p:cNvPr id="40" name="Shape 59"/>
          <p:cNvSpPr/>
          <p:nvPr/>
        </p:nvSpPr>
        <p:spPr>
          <a:xfrm>
            <a:off x="17022277" y="6804824"/>
            <a:ext cx="1607742" cy="1270001"/>
          </a:xfrm>
          <a:prstGeom prst="notchedRightArrow">
            <a:avLst/>
          </a:prstGeom>
          <a:solidFill>
            <a:srgbClr val="F04E39"/>
          </a:solid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1">
            <a:schemeClr val="dk1"/>
          </a:lnRef>
          <a:fillRef idx="3">
            <a:schemeClr val="dk1"/>
          </a:fillRef>
          <a:effectRef idx="2">
            <a:schemeClr val="dk1"/>
          </a:effectRef>
          <a:fontRef idx="minor">
            <a:schemeClr val="lt1"/>
          </a:fontRef>
        </p:style>
        <p:txBody>
          <a:bodyPr lIns="50800" tIns="50800" rIns="50800" bIns="50800" anchor="ctr"/>
          <a:lstStyle/>
          <a:p>
            <a:pPr lvl="0" defTabSz="584200">
              <a:defRPr sz="3200">
                <a:solidFill>
                  <a:srgbClr val="53585F"/>
                </a:solidFill>
              </a:defRPr>
            </a:pPr>
            <a:endParaRPr/>
          </a:p>
        </p:txBody>
      </p:sp>
      <p:sp>
        <p:nvSpPr>
          <p:cNvPr id="53" name="Shape 61"/>
          <p:cNvSpPr/>
          <p:nvPr/>
        </p:nvSpPr>
        <p:spPr>
          <a:xfrm>
            <a:off x="18877590" y="6875247"/>
            <a:ext cx="3068147" cy="1129154"/>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none" lIns="71437" tIns="71437" rIns="71437" bIns="71437" anchor="ctr">
            <a:spAutoFit/>
          </a:bodyPr>
          <a:lstStyle>
            <a:lvl1pPr algn="l" defTabSz="584200">
              <a:defRPr sz="6400">
                <a:solidFill>
                  <a:srgbClr val="4D4E4C"/>
                </a:solidFill>
              </a:defRPr>
            </a:lvl1pPr>
          </a:lstStyle>
          <a:p>
            <a:pPr lvl="0">
              <a:defRPr sz="1800" b="0">
                <a:solidFill>
                  <a:srgbClr val="000000"/>
                </a:solidFill>
              </a:defRPr>
            </a:pPr>
            <a:r>
              <a:rPr lang="en-US" sz="6400" b="1">
                <a:solidFill>
                  <a:schemeClr val="bg1"/>
                </a:solidFill>
              </a:rPr>
              <a:t>5,50,000</a:t>
            </a:r>
            <a:endParaRPr sz="6400" b="1">
              <a:solidFill>
                <a:schemeClr val="bg1"/>
              </a:solidFill>
            </a:endParaRPr>
          </a:p>
        </p:txBody>
      </p:sp>
      <p:sp>
        <p:nvSpPr>
          <p:cNvPr id="56" name="Shape 59"/>
          <p:cNvSpPr/>
          <p:nvPr/>
        </p:nvSpPr>
        <p:spPr>
          <a:xfrm>
            <a:off x="17022277" y="9952928"/>
            <a:ext cx="1607742" cy="1270001"/>
          </a:xfrm>
          <a:prstGeom prst="notchedRightArrow">
            <a:avLst/>
          </a:prstGeom>
          <a:solidFill>
            <a:srgbClr val="F04E39"/>
          </a:solid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1">
            <a:schemeClr val="dk1"/>
          </a:lnRef>
          <a:fillRef idx="3">
            <a:schemeClr val="dk1"/>
          </a:fillRef>
          <a:effectRef idx="2">
            <a:schemeClr val="dk1"/>
          </a:effectRef>
          <a:fontRef idx="minor">
            <a:schemeClr val="lt1"/>
          </a:fontRef>
        </p:style>
        <p:txBody>
          <a:bodyPr lIns="50800" tIns="50800" rIns="50800" bIns="50800" anchor="ctr"/>
          <a:lstStyle/>
          <a:p>
            <a:pPr lvl="0" defTabSz="584200">
              <a:defRPr sz="3200">
                <a:solidFill>
                  <a:srgbClr val="53585F"/>
                </a:solidFill>
              </a:defRPr>
            </a:pPr>
            <a:endParaRPr/>
          </a:p>
        </p:txBody>
      </p:sp>
      <p:sp>
        <p:nvSpPr>
          <p:cNvPr id="57" name="Shape 61"/>
          <p:cNvSpPr/>
          <p:nvPr/>
        </p:nvSpPr>
        <p:spPr>
          <a:xfrm>
            <a:off x="18877590" y="10023351"/>
            <a:ext cx="2848536" cy="1129154"/>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none" lIns="71437" tIns="71437" rIns="71437" bIns="71437" anchor="ctr">
            <a:spAutoFit/>
          </a:bodyPr>
          <a:lstStyle>
            <a:lvl1pPr algn="l" defTabSz="584200">
              <a:defRPr sz="6400">
                <a:solidFill>
                  <a:srgbClr val="4D4E4C"/>
                </a:solidFill>
              </a:defRPr>
            </a:lvl1pPr>
          </a:lstStyle>
          <a:p>
            <a:pPr lvl="0">
              <a:defRPr sz="1800" b="0">
                <a:solidFill>
                  <a:srgbClr val="000000"/>
                </a:solidFill>
              </a:defRPr>
            </a:pPr>
            <a:r>
              <a:rPr lang="en-US" sz="6400" b="1">
                <a:solidFill>
                  <a:schemeClr val="bg1"/>
                </a:solidFill>
              </a:rPr>
              <a:t>95,000+</a:t>
            </a:r>
            <a:endParaRPr sz="6400" b="1">
              <a:solidFill>
                <a:schemeClr val="bg1"/>
              </a:solidFill>
            </a:endParaRPr>
          </a:p>
        </p:txBody>
      </p:sp>
      <p:pic>
        <p:nvPicPr>
          <p:cNvPr id="25" name="Picture 24" descr="bigsea.png"/>
          <p:cNvPicPr>
            <a:picLocks noChangeAspect="1"/>
          </p:cNvPicPr>
          <p:nvPr/>
        </p:nvPicPr>
        <p:blipFill>
          <a:blip r:embed="rId4"/>
          <a:stretch>
            <a:fillRect/>
          </a:stretch>
        </p:blipFill>
        <p:spPr>
          <a:xfrm>
            <a:off x="7605041" y="3067050"/>
            <a:ext cx="9023561" cy="9124949"/>
          </a:xfrm>
          <a:prstGeom prst="rect">
            <a:avLst/>
          </a:prstGeom>
        </p:spPr>
      </p:pic>
      <p:sp>
        <p:nvSpPr>
          <p:cNvPr id="64" name="Shape 62"/>
          <p:cNvSpPr/>
          <p:nvPr/>
        </p:nvSpPr>
        <p:spPr>
          <a:xfrm>
            <a:off x="10837378" y="248305"/>
            <a:ext cx="4269272" cy="855233"/>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71437" tIns="71437" rIns="71437" bIns="71437">
            <a:spAutoFit/>
            <a:scene3d>
              <a:camera prst="orthographicFront"/>
              <a:lightRig rig="balanced" dir="t">
                <a:rot lat="0" lon="0" rev="2100000"/>
              </a:lightRig>
            </a:scene3d>
            <a:sp3d extrusionH="57150" prstMaterial="metal">
              <a:bevelT w="38100" h="25400"/>
              <a:contourClr>
                <a:schemeClr val="bg2"/>
              </a:contourClr>
            </a:sp3d>
          </a:bodyPr>
          <a:lstStyle>
            <a:lvl1pPr algn="l" defTabSz="457200">
              <a:lnSpc>
                <a:spcPct val="110000"/>
              </a:lnSpc>
              <a:defRPr sz="2200" b="0" spc="0">
                <a:solidFill>
                  <a:srgbClr val="636463"/>
                </a:solidFill>
                <a:latin typeface="+mn-lt"/>
                <a:ea typeface="+mn-ea"/>
                <a:cs typeface="+mn-cs"/>
                <a:sym typeface="Roboto Light"/>
              </a:defRPr>
            </a:lvl1pPr>
          </a:lstStyle>
          <a:p>
            <a:pPr lvl="0">
              <a:defRPr sz="1800" spc="0">
                <a:solidFill>
                  <a:srgbClr val="000000"/>
                </a:solidFill>
              </a:defRPr>
            </a:pPr>
            <a:r>
              <a:rPr lang="en-US" sz="4200" b="1">
                <a:ln w="50800"/>
                <a:solidFill>
                  <a:srgbClr val="FF0000"/>
                </a:solidFill>
              </a:rPr>
              <a:t>Pre/ Post COVID</a:t>
            </a:r>
            <a:endParaRPr sz="4200" b="1">
              <a:ln w="50800"/>
              <a:solidFill>
                <a:srgbClr val="FF0000"/>
              </a:solidFill>
            </a:endParaRPr>
          </a:p>
        </p:txBody>
      </p:sp>
      <p:sp>
        <p:nvSpPr>
          <p:cNvPr id="65" name="Shape 62"/>
          <p:cNvSpPr/>
          <p:nvPr/>
        </p:nvSpPr>
        <p:spPr>
          <a:xfrm>
            <a:off x="3617428" y="8820805"/>
            <a:ext cx="3202472" cy="799962"/>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71437" tIns="71437" rIns="71437" bIns="71437">
            <a:spAutoFit/>
            <a:scene3d>
              <a:camera prst="orthographicFront"/>
              <a:lightRig rig="balanced" dir="t">
                <a:rot lat="0" lon="0" rev="2100000"/>
              </a:lightRig>
            </a:scene3d>
            <a:sp3d extrusionH="57150" prstMaterial="metal">
              <a:bevelT w="38100" h="25400"/>
              <a:contourClr>
                <a:schemeClr val="bg2"/>
              </a:contourClr>
            </a:sp3d>
          </a:bodyPr>
          <a:lstStyle>
            <a:lvl1pPr algn="l" defTabSz="457200">
              <a:lnSpc>
                <a:spcPct val="110000"/>
              </a:lnSpc>
              <a:defRPr sz="2200" b="0" spc="0">
                <a:solidFill>
                  <a:srgbClr val="636463"/>
                </a:solidFill>
                <a:latin typeface="+mn-lt"/>
                <a:ea typeface="+mn-ea"/>
                <a:cs typeface="+mn-cs"/>
                <a:sym typeface="Roboto Light"/>
              </a:defRPr>
            </a:lvl1pPr>
          </a:lstStyle>
          <a:p>
            <a:pPr lvl="0">
              <a:defRPr sz="1800" spc="0">
                <a:solidFill>
                  <a:srgbClr val="000000"/>
                </a:solidFill>
              </a:defRPr>
            </a:pPr>
            <a:r>
              <a:rPr lang="en-US" sz="4200" b="1">
                <a:ln w="50800"/>
                <a:solidFill>
                  <a:srgbClr val="FF0000"/>
                </a:solidFill>
              </a:rPr>
              <a:t>Issues</a:t>
            </a:r>
            <a:endParaRPr sz="4200" b="1">
              <a:ln w="50800"/>
              <a:solidFill>
                <a:srgbClr val="FF0000"/>
              </a:solidFill>
            </a:endParaRPr>
          </a:p>
        </p:txBody>
      </p:sp>
      <p:sp>
        <p:nvSpPr>
          <p:cNvPr id="66" name="Shape 62"/>
          <p:cNvSpPr/>
          <p:nvPr/>
        </p:nvSpPr>
        <p:spPr>
          <a:xfrm>
            <a:off x="17193727" y="8135005"/>
            <a:ext cx="4942372" cy="799962"/>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71437" tIns="71437" rIns="71437" bIns="71437">
            <a:spAutoFit/>
            <a:scene3d>
              <a:camera prst="orthographicFront"/>
              <a:lightRig rig="balanced" dir="t">
                <a:rot lat="0" lon="0" rev="2100000"/>
              </a:lightRig>
            </a:scene3d>
            <a:sp3d extrusionH="57150" prstMaterial="metal">
              <a:bevelT w="38100" h="25400"/>
              <a:contourClr>
                <a:schemeClr val="bg2"/>
              </a:contourClr>
            </a:sp3d>
          </a:bodyPr>
          <a:lstStyle>
            <a:lvl1pPr algn="l" defTabSz="457200">
              <a:lnSpc>
                <a:spcPct val="110000"/>
              </a:lnSpc>
              <a:defRPr sz="2200" b="0" spc="0">
                <a:solidFill>
                  <a:srgbClr val="636463"/>
                </a:solidFill>
                <a:latin typeface="+mn-lt"/>
                <a:ea typeface="+mn-ea"/>
                <a:cs typeface="+mn-cs"/>
                <a:sym typeface="Roboto Light"/>
              </a:defRPr>
            </a:lvl1pPr>
          </a:lstStyle>
          <a:p>
            <a:pPr lvl="0">
              <a:defRPr sz="1800" spc="0">
                <a:solidFill>
                  <a:srgbClr val="000000"/>
                </a:solidFill>
              </a:defRPr>
            </a:pPr>
            <a:r>
              <a:rPr lang="en-US" sz="4200" b="1">
                <a:ln w="50800"/>
                <a:solidFill>
                  <a:srgbClr val="FF0000"/>
                </a:solidFill>
              </a:rPr>
              <a:t>Mailers per month</a:t>
            </a:r>
            <a:endParaRPr sz="4200" b="1">
              <a:ln w="50800"/>
              <a:solidFill>
                <a:srgbClr val="FF0000"/>
              </a:solidFill>
            </a:endParaRPr>
          </a:p>
        </p:txBody>
      </p:sp>
      <p:sp>
        <p:nvSpPr>
          <p:cNvPr id="67" name="Shape 62"/>
          <p:cNvSpPr/>
          <p:nvPr/>
        </p:nvSpPr>
        <p:spPr>
          <a:xfrm>
            <a:off x="17136577" y="11221105"/>
            <a:ext cx="6313972" cy="855233"/>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71437" tIns="71437" rIns="71437" bIns="71437">
            <a:spAutoFit/>
            <a:scene3d>
              <a:camera prst="orthographicFront"/>
              <a:lightRig rig="balanced" dir="t">
                <a:rot lat="0" lon="0" rev="2100000"/>
              </a:lightRig>
            </a:scene3d>
            <a:sp3d extrusionH="57150" prstMaterial="metal">
              <a:bevelT w="38100" h="25400"/>
              <a:contourClr>
                <a:schemeClr val="bg2"/>
              </a:contourClr>
            </a:sp3d>
          </a:bodyPr>
          <a:lstStyle>
            <a:lvl1pPr algn="l" defTabSz="457200">
              <a:lnSpc>
                <a:spcPct val="110000"/>
              </a:lnSpc>
              <a:defRPr sz="2200" b="0" spc="0">
                <a:solidFill>
                  <a:srgbClr val="636463"/>
                </a:solidFill>
                <a:latin typeface="+mn-lt"/>
                <a:ea typeface="+mn-ea"/>
                <a:cs typeface="+mn-cs"/>
                <a:sym typeface="Roboto Light"/>
              </a:defRPr>
            </a:lvl1pPr>
          </a:lstStyle>
          <a:p>
            <a:pPr lvl="0">
              <a:defRPr sz="1800" spc="0">
                <a:solidFill>
                  <a:srgbClr val="000000"/>
                </a:solidFill>
              </a:defRPr>
            </a:pPr>
            <a:r>
              <a:rPr lang="en-US" sz="4200" b="1">
                <a:ln w="50800"/>
                <a:solidFill>
                  <a:srgbClr val="FF0000"/>
                </a:solidFill>
              </a:rPr>
              <a:t>Database for Newsletter</a:t>
            </a:r>
            <a:endParaRPr sz="4200" b="1">
              <a:ln w="50800"/>
              <a:solidFill>
                <a:srgbClr val="FF0000"/>
              </a:solidFil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decel="54000"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additive="base">
                                        <p:cTn id="7" dur="1000" fill="hold"/>
                                        <p:tgtEl>
                                          <p:spTgt spid="71"/>
                                        </p:tgtEl>
                                        <p:attrNameLst>
                                          <p:attrName>ppt_x</p:attrName>
                                        </p:attrNameLst>
                                      </p:cBhvr>
                                      <p:tavLst>
                                        <p:tav tm="0">
                                          <p:val>
                                            <p:strVal val="1+#ppt_w/2"/>
                                          </p:val>
                                        </p:tav>
                                        <p:tav tm="100000">
                                          <p:val>
                                            <p:strVal val="#ppt_x"/>
                                          </p:val>
                                        </p:tav>
                                      </p:tavLst>
                                    </p:anim>
                                    <p:anim calcmode="lin" valueType="num">
                                      <p:cBhvr additive="base">
                                        <p:cTn id="8" dur="1000" fill="hold"/>
                                        <p:tgtEl>
                                          <p:spTgt spid="71"/>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1000"/>
                            </p:stCondLst>
                            <p:childTnLst>
                              <p:par>
                                <p:cTn id="10" presetID="2" presetClass="entr" presetSubtype="1"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500" fill="hold"/>
                                        <p:tgtEl>
                                          <p:spTgt spid="25"/>
                                        </p:tgtEl>
                                        <p:attrNameLst>
                                          <p:attrName>ppt_x</p:attrName>
                                        </p:attrNameLst>
                                      </p:cBhvr>
                                      <p:tavLst>
                                        <p:tav tm="0">
                                          <p:val>
                                            <p:strVal val="#ppt_x"/>
                                          </p:val>
                                        </p:tav>
                                        <p:tav tm="100000">
                                          <p:val>
                                            <p:strVal val="#ppt_x"/>
                                          </p:val>
                                        </p:tav>
                                      </p:tavLst>
                                    </p:anim>
                                    <p:anim calcmode="lin" valueType="num">
                                      <p:cBhvr additive="base">
                                        <p:cTn id="13" dur="500" fill="hold"/>
                                        <p:tgtEl>
                                          <p:spTgt spid="25"/>
                                        </p:tgtEl>
                                        <p:attrNameLst>
                                          <p:attrName>ppt_y</p:attrName>
                                        </p:attrNameLst>
                                      </p:cBhvr>
                                      <p:tavLst>
                                        <p:tav tm="0">
                                          <p:val>
                                            <p:strVal val="0-#ppt_h/2"/>
                                          </p:val>
                                        </p:tav>
                                        <p:tav tm="100000">
                                          <p:val>
                                            <p:strVal val="#ppt_y"/>
                                          </p:val>
                                        </p:tav>
                                      </p:tavLst>
                                    </p:anim>
                                  </p:childTnLst>
                                </p:cTn>
                              </p:par>
                            </p:childTnLst>
                          </p:cTn>
                        </p:par>
                        <p:par>
                          <p:cTn id="14" fill="hold" nodeType="afterGroup">
                            <p:stCondLst>
                              <p:cond delay="1500"/>
                            </p:stCondLst>
                            <p:childTnLst>
                              <p:par>
                                <p:cTn id="15" presetID="22" presetClass="entr" presetSubtype="2" fill="hold" nodeType="after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wipe(right)">
                                      <p:cBhvr>
                                        <p:cTn id="17" dur="500"/>
                                        <p:tgtEl>
                                          <p:spTgt spid="50"/>
                                        </p:tgtEl>
                                      </p:cBhvr>
                                    </p:animEffect>
                                  </p:childTnLst>
                                </p:cTn>
                              </p:par>
                            </p:childTnLst>
                          </p:cTn>
                        </p:par>
                        <p:par>
                          <p:cTn id="18" fill="hold" nodeType="afterGroup">
                            <p:stCondLst>
                              <p:cond delay="2000"/>
                            </p:stCondLst>
                            <p:childTnLst>
                              <p:par>
                                <p:cTn id="19" presetID="31" presetClass="entr" presetSubtype="0" fill="hold" grpId="0" nodeType="afterEffect">
                                  <p:stCondLst>
                                    <p:cond delay="0"/>
                                  </p:stCondLst>
                                  <p:childTnLst>
                                    <p:set>
                                      <p:cBhvr>
                                        <p:cTn id="20" dur="1" fill="hold">
                                          <p:stCondLst>
                                            <p:cond delay="0"/>
                                          </p:stCondLst>
                                        </p:cTn>
                                        <p:tgtEl>
                                          <p:spTgt spid="59"/>
                                        </p:tgtEl>
                                        <p:attrNameLst>
                                          <p:attrName>style.visibility</p:attrName>
                                        </p:attrNameLst>
                                      </p:cBhvr>
                                      <p:to>
                                        <p:strVal val="visible"/>
                                      </p:to>
                                    </p:set>
                                    <p:anim calcmode="lin" valueType="num">
                                      <p:cBhvr>
                                        <p:cTn id="21" dur="500" fill="hold"/>
                                        <p:tgtEl>
                                          <p:spTgt spid="59"/>
                                        </p:tgtEl>
                                        <p:attrNameLst>
                                          <p:attrName>ppt_w</p:attrName>
                                        </p:attrNameLst>
                                      </p:cBhvr>
                                      <p:tavLst>
                                        <p:tav tm="0">
                                          <p:val>
                                            <p:fltVal val="0"/>
                                          </p:val>
                                        </p:tav>
                                        <p:tav tm="100000">
                                          <p:val>
                                            <p:strVal val="#ppt_w"/>
                                          </p:val>
                                        </p:tav>
                                      </p:tavLst>
                                    </p:anim>
                                    <p:anim calcmode="lin" valueType="num">
                                      <p:cBhvr>
                                        <p:cTn id="22" dur="500" fill="hold"/>
                                        <p:tgtEl>
                                          <p:spTgt spid="59"/>
                                        </p:tgtEl>
                                        <p:attrNameLst>
                                          <p:attrName>ppt_h</p:attrName>
                                        </p:attrNameLst>
                                      </p:cBhvr>
                                      <p:tavLst>
                                        <p:tav tm="0">
                                          <p:val>
                                            <p:fltVal val="0"/>
                                          </p:val>
                                        </p:tav>
                                        <p:tav tm="100000">
                                          <p:val>
                                            <p:strVal val="#ppt_h"/>
                                          </p:val>
                                        </p:tav>
                                      </p:tavLst>
                                    </p:anim>
                                    <p:anim calcmode="lin" valueType="num">
                                      <p:cBhvr>
                                        <p:cTn id="23" dur="500" fill="hold"/>
                                        <p:tgtEl>
                                          <p:spTgt spid="59"/>
                                        </p:tgtEl>
                                        <p:attrNameLst>
                                          <p:attrName>style.rotation</p:attrName>
                                        </p:attrNameLst>
                                      </p:cBhvr>
                                      <p:tavLst>
                                        <p:tav tm="0">
                                          <p:val>
                                            <p:fltVal val="90"/>
                                          </p:val>
                                        </p:tav>
                                        <p:tav tm="100000">
                                          <p:val>
                                            <p:fltVal val="0"/>
                                          </p:val>
                                        </p:tav>
                                      </p:tavLst>
                                    </p:anim>
                                    <p:animEffect transition="in" filter="fade">
                                      <p:cBhvr>
                                        <p:cTn id="24" dur="500"/>
                                        <p:tgtEl>
                                          <p:spTgt spid="59"/>
                                        </p:tgtEl>
                                      </p:cBhvr>
                                    </p:animEffect>
                                  </p:childTnLst>
                                </p:cTn>
                              </p:par>
                            </p:childTnLst>
                          </p:cTn>
                        </p:par>
                        <p:par>
                          <p:cTn id="25" fill="hold" nodeType="afterGroup">
                            <p:stCondLst>
                              <p:cond delay="2500"/>
                            </p:stCondLst>
                            <p:childTnLst>
                              <p:par>
                                <p:cTn id="26" presetID="53" presetClass="entr" presetSubtype="0" fill="hold" grpId="0" nodeType="afterEffect">
                                  <p:stCondLst>
                                    <p:cond delay="0"/>
                                  </p:stCondLst>
                                  <p:childTnLst>
                                    <p:set>
                                      <p:cBhvr>
                                        <p:cTn id="27" dur="1" fill="hold">
                                          <p:stCondLst>
                                            <p:cond delay="0"/>
                                          </p:stCondLst>
                                        </p:cTn>
                                        <p:tgtEl>
                                          <p:spTgt spid="61"/>
                                        </p:tgtEl>
                                        <p:attrNameLst>
                                          <p:attrName>style.visibility</p:attrName>
                                        </p:attrNameLst>
                                      </p:cBhvr>
                                      <p:to>
                                        <p:strVal val="visible"/>
                                      </p:to>
                                    </p:set>
                                    <p:anim calcmode="lin" valueType="num">
                                      <p:cBhvr>
                                        <p:cTn id="28" dur="500" fill="hold"/>
                                        <p:tgtEl>
                                          <p:spTgt spid="61"/>
                                        </p:tgtEl>
                                        <p:attrNameLst>
                                          <p:attrName>ppt_w</p:attrName>
                                        </p:attrNameLst>
                                      </p:cBhvr>
                                      <p:tavLst>
                                        <p:tav tm="0">
                                          <p:val>
                                            <p:fltVal val="0"/>
                                          </p:val>
                                        </p:tav>
                                        <p:tav tm="100000">
                                          <p:val>
                                            <p:strVal val="#ppt_w"/>
                                          </p:val>
                                        </p:tav>
                                      </p:tavLst>
                                    </p:anim>
                                    <p:anim calcmode="lin" valueType="num">
                                      <p:cBhvr>
                                        <p:cTn id="29" dur="500" fill="hold"/>
                                        <p:tgtEl>
                                          <p:spTgt spid="61"/>
                                        </p:tgtEl>
                                        <p:attrNameLst>
                                          <p:attrName>ppt_h</p:attrName>
                                        </p:attrNameLst>
                                      </p:cBhvr>
                                      <p:tavLst>
                                        <p:tav tm="0">
                                          <p:val>
                                            <p:fltVal val="0"/>
                                          </p:val>
                                        </p:tav>
                                        <p:tav tm="100000">
                                          <p:val>
                                            <p:strVal val="#ppt_h"/>
                                          </p:val>
                                        </p:tav>
                                      </p:tavLst>
                                    </p:anim>
                                    <p:animEffect transition="in" filter="fade">
                                      <p:cBhvr>
                                        <p:cTn id="30" dur="500"/>
                                        <p:tgtEl>
                                          <p:spTgt spid="61"/>
                                        </p:tgtEl>
                                      </p:cBhvr>
                                    </p:animEffect>
                                  </p:childTnLst>
                                </p:cTn>
                              </p:par>
                            </p:childTnLst>
                          </p:cTn>
                        </p:par>
                        <p:par>
                          <p:cTn id="31" fill="hold" nodeType="afterGroup">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62"/>
                                        </p:tgtEl>
                                        <p:attrNameLst>
                                          <p:attrName>style.visibility</p:attrName>
                                        </p:attrNameLst>
                                      </p:cBhvr>
                                      <p:to>
                                        <p:strVal val="visible"/>
                                      </p:to>
                                    </p:set>
                                    <p:animEffect transition="in" filter="fade">
                                      <p:cBhvr>
                                        <p:cTn id="34" dur="500"/>
                                        <p:tgtEl>
                                          <p:spTgt spid="62"/>
                                        </p:tgtEl>
                                      </p:cBhvr>
                                    </p:animEffect>
                                  </p:childTnLst>
                                </p:cTn>
                              </p:par>
                            </p:childTnLst>
                          </p:cTn>
                        </p:par>
                        <p:par>
                          <p:cTn id="35" fill="hold" nodeType="afterGroup">
                            <p:stCondLst>
                              <p:cond delay="3500"/>
                            </p:stCondLst>
                            <p:childTnLst>
                              <p:par>
                                <p:cTn id="36" presetID="22" presetClass="entr" presetSubtype="2" fill="hold" nodeType="afterEffect">
                                  <p:stCondLst>
                                    <p:cond delay="0"/>
                                  </p:stCondLst>
                                  <p:childTnLst>
                                    <p:set>
                                      <p:cBhvr>
                                        <p:cTn id="37" dur="1" fill="hold">
                                          <p:stCondLst>
                                            <p:cond delay="0"/>
                                          </p:stCondLst>
                                        </p:cTn>
                                        <p:tgtEl>
                                          <p:spTgt spid="63"/>
                                        </p:tgtEl>
                                        <p:attrNameLst>
                                          <p:attrName>style.visibility</p:attrName>
                                        </p:attrNameLst>
                                      </p:cBhvr>
                                      <p:to>
                                        <p:strVal val="visible"/>
                                      </p:to>
                                    </p:set>
                                    <p:animEffect transition="in" filter="wipe(right)">
                                      <p:cBhvr>
                                        <p:cTn id="38" dur="500"/>
                                        <p:tgtEl>
                                          <p:spTgt spid="63"/>
                                        </p:tgtEl>
                                      </p:cBhvr>
                                    </p:animEffect>
                                  </p:childTnLst>
                                </p:cTn>
                              </p:par>
                              <p:par>
                                <p:cTn id="39" presetID="31" presetClass="entr" presetSubtype="0"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p:cTn id="41" dur="500" fill="hold"/>
                                        <p:tgtEl>
                                          <p:spTgt spid="36"/>
                                        </p:tgtEl>
                                        <p:attrNameLst>
                                          <p:attrName>ppt_w</p:attrName>
                                        </p:attrNameLst>
                                      </p:cBhvr>
                                      <p:tavLst>
                                        <p:tav tm="0">
                                          <p:val>
                                            <p:fltVal val="0"/>
                                          </p:val>
                                        </p:tav>
                                        <p:tav tm="100000">
                                          <p:val>
                                            <p:strVal val="#ppt_w"/>
                                          </p:val>
                                        </p:tav>
                                      </p:tavLst>
                                    </p:anim>
                                    <p:anim calcmode="lin" valueType="num">
                                      <p:cBhvr>
                                        <p:cTn id="42" dur="500" fill="hold"/>
                                        <p:tgtEl>
                                          <p:spTgt spid="36"/>
                                        </p:tgtEl>
                                        <p:attrNameLst>
                                          <p:attrName>ppt_h</p:attrName>
                                        </p:attrNameLst>
                                      </p:cBhvr>
                                      <p:tavLst>
                                        <p:tav tm="0">
                                          <p:val>
                                            <p:fltVal val="0"/>
                                          </p:val>
                                        </p:tav>
                                        <p:tav tm="100000">
                                          <p:val>
                                            <p:strVal val="#ppt_h"/>
                                          </p:val>
                                        </p:tav>
                                      </p:tavLst>
                                    </p:anim>
                                    <p:anim calcmode="lin" valueType="num">
                                      <p:cBhvr>
                                        <p:cTn id="43" dur="500" fill="hold"/>
                                        <p:tgtEl>
                                          <p:spTgt spid="36"/>
                                        </p:tgtEl>
                                        <p:attrNameLst>
                                          <p:attrName>style.rotation</p:attrName>
                                        </p:attrNameLst>
                                      </p:cBhvr>
                                      <p:tavLst>
                                        <p:tav tm="0">
                                          <p:val>
                                            <p:fltVal val="90"/>
                                          </p:val>
                                        </p:tav>
                                        <p:tav tm="100000">
                                          <p:val>
                                            <p:fltVal val="0"/>
                                          </p:val>
                                        </p:tav>
                                      </p:tavLst>
                                    </p:anim>
                                    <p:animEffect transition="in" filter="fade">
                                      <p:cBhvr>
                                        <p:cTn id="44" dur="500"/>
                                        <p:tgtEl>
                                          <p:spTgt spid="36"/>
                                        </p:tgtEl>
                                      </p:cBhvr>
                                    </p:animEffect>
                                  </p:childTnLst>
                                </p:cTn>
                              </p:par>
                            </p:childTnLst>
                          </p:cTn>
                        </p:par>
                        <p:par>
                          <p:cTn id="45" fill="hold" nodeType="afterGroup">
                            <p:stCondLst>
                              <p:cond delay="4000"/>
                            </p:stCondLst>
                            <p:childTnLst>
                              <p:par>
                                <p:cTn id="46" presetID="53" presetClass="entr" presetSubtype="0" fill="hold" grpId="0" nodeType="afterEffect">
                                  <p:stCondLst>
                                    <p:cond delay="0"/>
                                  </p:stCondLst>
                                  <p:childTnLst>
                                    <p:set>
                                      <p:cBhvr>
                                        <p:cTn id="47" dur="1" fill="hold">
                                          <p:stCondLst>
                                            <p:cond delay="0"/>
                                          </p:stCondLst>
                                        </p:cTn>
                                        <p:tgtEl>
                                          <p:spTgt spid="37"/>
                                        </p:tgtEl>
                                        <p:attrNameLst>
                                          <p:attrName>style.visibility</p:attrName>
                                        </p:attrNameLst>
                                      </p:cBhvr>
                                      <p:to>
                                        <p:strVal val="visible"/>
                                      </p:to>
                                    </p:set>
                                    <p:anim calcmode="lin" valueType="num">
                                      <p:cBhvr>
                                        <p:cTn id="48" dur="500" fill="hold"/>
                                        <p:tgtEl>
                                          <p:spTgt spid="37"/>
                                        </p:tgtEl>
                                        <p:attrNameLst>
                                          <p:attrName>ppt_w</p:attrName>
                                        </p:attrNameLst>
                                      </p:cBhvr>
                                      <p:tavLst>
                                        <p:tav tm="0">
                                          <p:val>
                                            <p:fltVal val="0"/>
                                          </p:val>
                                        </p:tav>
                                        <p:tav tm="100000">
                                          <p:val>
                                            <p:strVal val="#ppt_w"/>
                                          </p:val>
                                        </p:tav>
                                      </p:tavLst>
                                    </p:anim>
                                    <p:anim calcmode="lin" valueType="num">
                                      <p:cBhvr>
                                        <p:cTn id="49" dur="500" fill="hold"/>
                                        <p:tgtEl>
                                          <p:spTgt spid="37"/>
                                        </p:tgtEl>
                                        <p:attrNameLst>
                                          <p:attrName>ppt_h</p:attrName>
                                        </p:attrNameLst>
                                      </p:cBhvr>
                                      <p:tavLst>
                                        <p:tav tm="0">
                                          <p:val>
                                            <p:fltVal val="0"/>
                                          </p:val>
                                        </p:tav>
                                        <p:tav tm="100000">
                                          <p:val>
                                            <p:strVal val="#ppt_h"/>
                                          </p:val>
                                        </p:tav>
                                      </p:tavLst>
                                    </p:anim>
                                    <p:animEffect transition="in" filter="fade">
                                      <p:cBhvr>
                                        <p:cTn id="50" dur="500"/>
                                        <p:tgtEl>
                                          <p:spTgt spid="37"/>
                                        </p:tgtEl>
                                      </p:cBhvr>
                                    </p:animEffect>
                                  </p:childTnLst>
                                </p:cTn>
                              </p:par>
                            </p:childTnLst>
                          </p:cTn>
                        </p:par>
                        <p:par>
                          <p:cTn id="51" fill="hold" nodeType="afterGroup">
                            <p:stCondLst>
                              <p:cond delay="4500"/>
                            </p:stCondLst>
                            <p:childTnLst>
                              <p:par>
                                <p:cTn id="52" presetID="22" presetClass="entr" presetSubtype="2" fill="hold" nodeType="afterEffect">
                                  <p:stCondLst>
                                    <p:cond delay="0"/>
                                  </p:stCondLst>
                                  <p:childTnLst>
                                    <p:set>
                                      <p:cBhvr>
                                        <p:cTn id="53" dur="1" fill="hold">
                                          <p:stCondLst>
                                            <p:cond delay="0"/>
                                          </p:stCondLst>
                                        </p:cTn>
                                        <p:tgtEl>
                                          <p:spTgt spid="60"/>
                                        </p:tgtEl>
                                        <p:attrNameLst>
                                          <p:attrName>style.visibility</p:attrName>
                                        </p:attrNameLst>
                                      </p:cBhvr>
                                      <p:to>
                                        <p:strVal val="visible"/>
                                      </p:to>
                                    </p:set>
                                    <p:animEffect transition="in" filter="wipe(right)">
                                      <p:cBhvr>
                                        <p:cTn id="54" dur="500"/>
                                        <p:tgtEl>
                                          <p:spTgt spid="60"/>
                                        </p:tgtEl>
                                      </p:cBhvr>
                                    </p:animEffect>
                                  </p:childTnLst>
                                </p:cTn>
                              </p:par>
                              <p:par>
                                <p:cTn id="55" presetID="31" presetClass="entr" presetSubtype="0" fill="hold" grpId="0" nodeType="withEffect">
                                  <p:stCondLst>
                                    <p:cond delay="0"/>
                                  </p:stCondLst>
                                  <p:childTnLst>
                                    <p:set>
                                      <p:cBhvr>
                                        <p:cTn id="56" dur="1" fill="hold">
                                          <p:stCondLst>
                                            <p:cond delay="0"/>
                                          </p:stCondLst>
                                        </p:cTn>
                                        <p:tgtEl>
                                          <p:spTgt spid="41"/>
                                        </p:tgtEl>
                                        <p:attrNameLst>
                                          <p:attrName>style.visibility</p:attrName>
                                        </p:attrNameLst>
                                      </p:cBhvr>
                                      <p:to>
                                        <p:strVal val="visible"/>
                                      </p:to>
                                    </p:set>
                                    <p:anim calcmode="lin" valueType="num">
                                      <p:cBhvr>
                                        <p:cTn id="57" dur="500" fill="hold"/>
                                        <p:tgtEl>
                                          <p:spTgt spid="41"/>
                                        </p:tgtEl>
                                        <p:attrNameLst>
                                          <p:attrName>ppt_w</p:attrName>
                                        </p:attrNameLst>
                                      </p:cBhvr>
                                      <p:tavLst>
                                        <p:tav tm="0">
                                          <p:val>
                                            <p:fltVal val="0"/>
                                          </p:val>
                                        </p:tav>
                                        <p:tav tm="100000">
                                          <p:val>
                                            <p:strVal val="#ppt_w"/>
                                          </p:val>
                                        </p:tav>
                                      </p:tavLst>
                                    </p:anim>
                                    <p:anim calcmode="lin" valueType="num">
                                      <p:cBhvr>
                                        <p:cTn id="58" dur="500" fill="hold"/>
                                        <p:tgtEl>
                                          <p:spTgt spid="41"/>
                                        </p:tgtEl>
                                        <p:attrNameLst>
                                          <p:attrName>ppt_h</p:attrName>
                                        </p:attrNameLst>
                                      </p:cBhvr>
                                      <p:tavLst>
                                        <p:tav tm="0">
                                          <p:val>
                                            <p:fltVal val="0"/>
                                          </p:val>
                                        </p:tav>
                                        <p:tav tm="100000">
                                          <p:val>
                                            <p:strVal val="#ppt_h"/>
                                          </p:val>
                                        </p:tav>
                                      </p:tavLst>
                                    </p:anim>
                                    <p:anim calcmode="lin" valueType="num">
                                      <p:cBhvr>
                                        <p:cTn id="59" dur="500" fill="hold"/>
                                        <p:tgtEl>
                                          <p:spTgt spid="41"/>
                                        </p:tgtEl>
                                        <p:attrNameLst>
                                          <p:attrName>style.rotation</p:attrName>
                                        </p:attrNameLst>
                                      </p:cBhvr>
                                      <p:tavLst>
                                        <p:tav tm="0">
                                          <p:val>
                                            <p:fltVal val="90"/>
                                          </p:val>
                                        </p:tav>
                                        <p:tav tm="100000">
                                          <p:val>
                                            <p:fltVal val="0"/>
                                          </p:val>
                                        </p:tav>
                                      </p:tavLst>
                                    </p:anim>
                                    <p:animEffect transition="in" filter="fade">
                                      <p:cBhvr>
                                        <p:cTn id="60" dur="500"/>
                                        <p:tgtEl>
                                          <p:spTgt spid="41"/>
                                        </p:tgtEl>
                                      </p:cBhvr>
                                    </p:animEffect>
                                  </p:childTnLst>
                                </p:cTn>
                              </p:par>
                            </p:childTnLst>
                          </p:cTn>
                        </p:par>
                        <p:par>
                          <p:cTn id="61" fill="hold" nodeType="afterGroup">
                            <p:stCondLst>
                              <p:cond delay="5000"/>
                            </p:stCondLst>
                            <p:childTnLst>
                              <p:par>
                                <p:cTn id="62" presetID="53" presetClass="entr" presetSubtype="0" fill="hold" grpId="0" nodeType="afterEffect">
                                  <p:stCondLst>
                                    <p:cond delay="0"/>
                                  </p:stCondLst>
                                  <p:childTnLst>
                                    <p:set>
                                      <p:cBhvr>
                                        <p:cTn id="63" dur="1" fill="hold">
                                          <p:stCondLst>
                                            <p:cond delay="0"/>
                                          </p:stCondLst>
                                        </p:cTn>
                                        <p:tgtEl>
                                          <p:spTgt spid="42"/>
                                        </p:tgtEl>
                                        <p:attrNameLst>
                                          <p:attrName>style.visibility</p:attrName>
                                        </p:attrNameLst>
                                      </p:cBhvr>
                                      <p:to>
                                        <p:strVal val="visible"/>
                                      </p:to>
                                    </p:set>
                                    <p:anim calcmode="lin" valueType="num">
                                      <p:cBhvr>
                                        <p:cTn id="64" dur="500" fill="hold"/>
                                        <p:tgtEl>
                                          <p:spTgt spid="42"/>
                                        </p:tgtEl>
                                        <p:attrNameLst>
                                          <p:attrName>ppt_w</p:attrName>
                                        </p:attrNameLst>
                                      </p:cBhvr>
                                      <p:tavLst>
                                        <p:tav tm="0">
                                          <p:val>
                                            <p:fltVal val="0"/>
                                          </p:val>
                                        </p:tav>
                                        <p:tav tm="100000">
                                          <p:val>
                                            <p:strVal val="#ppt_w"/>
                                          </p:val>
                                        </p:tav>
                                      </p:tavLst>
                                    </p:anim>
                                    <p:anim calcmode="lin" valueType="num">
                                      <p:cBhvr>
                                        <p:cTn id="65" dur="500" fill="hold"/>
                                        <p:tgtEl>
                                          <p:spTgt spid="42"/>
                                        </p:tgtEl>
                                        <p:attrNameLst>
                                          <p:attrName>ppt_h</p:attrName>
                                        </p:attrNameLst>
                                      </p:cBhvr>
                                      <p:tavLst>
                                        <p:tav tm="0">
                                          <p:val>
                                            <p:fltVal val="0"/>
                                          </p:val>
                                        </p:tav>
                                        <p:tav tm="100000">
                                          <p:val>
                                            <p:strVal val="#ppt_h"/>
                                          </p:val>
                                        </p:tav>
                                      </p:tavLst>
                                    </p:anim>
                                    <p:animEffect transition="in" filter="fade">
                                      <p:cBhvr>
                                        <p:cTn id="66" dur="500"/>
                                        <p:tgtEl>
                                          <p:spTgt spid="42"/>
                                        </p:tgtEl>
                                      </p:cBhvr>
                                    </p:animEffect>
                                  </p:childTnLst>
                                </p:cTn>
                              </p:par>
                            </p:childTnLst>
                          </p:cTn>
                        </p:par>
                        <p:par>
                          <p:cTn id="67" fill="hold" nodeType="afterGroup">
                            <p:stCondLst>
                              <p:cond delay="5500"/>
                            </p:stCondLst>
                            <p:childTnLst>
                              <p:par>
                                <p:cTn id="68" presetID="10" presetClass="entr" presetSubtype="0" fill="hold" grpId="0" nodeType="afterEffect">
                                  <p:stCondLst>
                                    <p:cond delay="0"/>
                                  </p:stCondLst>
                                  <p:childTnLst>
                                    <p:set>
                                      <p:cBhvr>
                                        <p:cTn id="69" dur="1" fill="hold">
                                          <p:stCondLst>
                                            <p:cond delay="0"/>
                                          </p:stCondLst>
                                        </p:cTn>
                                        <p:tgtEl>
                                          <p:spTgt spid="43"/>
                                        </p:tgtEl>
                                        <p:attrNameLst>
                                          <p:attrName>style.visibility</p:attrName>
                                        </p:attrNameLst>
                                      </p:cBhvr>
                                      <p:to>
                                        <p:strVal val="visible"/>
                                      </p:to>
                                    </p:set>
                                    <p:animEffect transition="in" filter="fade">
                                      <p:cBhvr>
                                        <p:cTn id="70" dur="500"/>
                                        <p:tgtEl>
                                          <p:spTgt spid="43"/>
                                        </p:tgtEl>
                                      </p:cBhvr>
                                    </p:animEffect>
                                  </p:childTnLst>
                                </p:cTn>
                              </p:par>
                            </p:childTnLst>
                          </p:cTn>
                        </p:par>
                        <p:par>
                          <p:cTn id="71" fill="hold" nodeType="afterGroup">
                            <p:stCondLst>
                              <p:cond delay="6000"/>
                            </p:stCondLst>
                            <p:childTnLst>
                              <p:par>
                                <p:cTn id="72" presetID="22" presetClass="entr" presetSubtype="8" fill="hold" nodeType="afterEffect">
                                  <p:stCondLst>
                                    <p:cond delay="0"/>
                                  </p:stCondLst>
                                  <p:childTnLst>
                                    <p:set>
                                      <p:cBhvr>
                                        <p:cTn id="73" dur="1" fill="hold">
                                          <p:stCondLst>
                                            <p:cond delay="0"/>
                                          </p:stCondLst>
                                        </p:cTn>
                                        <p:tgtEl>
                                          <p:spTgt spid="51"/>
                                        </p:tgtEl>
                                        <p:attrNameLst>
                                          <p:attrName>style.visibility</p:attrName>
                                        </p:attrNameLst>
                                      </p:cBhvr>
                                      <p:to>
                                        <p:strVal val="visible"/>
                                      </p:to>
                                    </p:set>
                                    <p:animEffect transition="in" filter="wipe(left)">
                                      <p:cBhvr>
                                        <p:cTn id="74" dur="500"/>
                                        <p:tgtEl>
                                          <p:spTgt spid="51"/>
                                        </p:tgtEl>
                                      </p:cBhvr>
                                    </p:animEffect>
                                  </p:childTnLst>
                                </p:cTn>
                              </p:par>
                              <p:par>
                                <p:cTn id="75" presetID="31" presetClass="entr" presetSubtype="0" fill="hold" grpId="0" nodeType="withEffect">
                                  <p:stCondLst>
                                    <p:cond delay="0"/>
                                  </p:stCondLst>
                                  <p:childTnLst>
                                    <p:set>
                                      <p:cBhvr>
                                        <p:cTn id="76" dur="1" fill="hold">
                                          <p:stCondLst>
                                            <p:cond delay="0"/>
                                          </p:stCondLst>
                                        </p:cTn>
                                        <p:tgtEl>
                                          <p:spTgt spid="32"/>
                                        </p:tgtEl>
                                        <p:attrNameLst>
                                          <p:attrName>style.visibility</p:attrName>
                                        </p:attrNameLst>
                                      </p:cBhvr>
                                      <p:to>
                                        <p:strVal val="visible"/>
                                      </p:to>
                                    </p:set>
                                    <p:anim calcmode="lin" valueType="num">
                                      <p:cBhvr>
                                        <p:cTn id="77" dur="500" fill="hold"/>
                                        <p:tgtEl>
                                          <p:spTgt spid="32"/>
                                        </p:tgtEl>
                                        <p:attrNameLst>
                                          <p:attrName>ppt_w</p:attrName>
                                        </p:attrNameLst>
                                      </p:cBhvr>
                                      <p:tavLst>
                                        <p:tav tm="0">
                                          <p:val>
                                            <p:fltVal val="0"/>
                                          </p:val>
                                        </p:tav>
                                        <p:tav tm="100000">
                                          <p:val>
                                            <p:strVal val="#ppt_w"/>
                                          </p:val>
                                        </p:tav>
                                      </p:tavLst>
                                    </p:anim>
                                    <p:anim calcmode="lin" valueType="num">
                                      <p:cBhvr>
                                        <p:cTn id="78" dur="500" fill="hold"/>
                                        <p:tgtEl>
                                          <p:spTgt spid="32"/>
                                        </p:tgtEl>
                                        <p:attrNameLst>
                                          <p:attrName>ppt_h</p:attrName>
                                        </p:attrNameLst>
                                      </p:cBhvr>
                                      <p:tavLst>
                                        <p:tav tm="0">
                                          <p:val>
                                            <p:fltVal val="0"/>
                                          </p:val>
                                        </p:tav>
                                        <p:tav tm="100000">
                                          <p:val>
                                            <p:strVal val="#ppt_h"/>
                                          </p:val>
                                        </p:tav>
                                      </p:tavLst>
                                    </p:anim>
                                    <p:anim calcmode="lin" valueType="num">
                                      <p:cBhvr>
                                        <p:cTn id="79" dur="500" fill="hold"/>
                                        <p:tgtEl>
                                          <p:spTgt spid="32"/>
                                        </p:tgtEl>
                                        <p:attrNameLst>
                                          <p:attrName>style.rotation</p:attrName>
                                        </p:attrNameLst>
                                      </p:cBhvr>
                                      <p:tavLst>
                                        <p:tav tm="0">
                                          <p:val>
                                            <p:fltVal val="90"/>
                                          </p:val>
                                        </p:tav>
                                        <p:tav tm="100000">
                                          <p:val>
                                            <p:fltVal val="0"/>
                                          </p:val>
                                        </p:tav>
                                      </p:tavLst>
                                    </p:anim>
                                    <p:animEffect transition="in" filter="fade">
                                      <p:cBhvr>
                                        <p:cTn id="80" dur="500"/>
                                        <p:tgtEl>
                                          <p:spTgt spid="32"/>
                                        </p:tgtEl>
                                      </p:cBhvr>
                                    </p:animEffect>
                                  </p:childTnLst>
                                </p:cTn>
                              </p:par>
                            </p:childTnLst>
                          </p:cTn>
                        </p:par>
                        <p:par>
                          <p:cTn id="81" fill="hold" nodeType="afterGroup">
                            <p:stCondLst>
                              <p:cond delay="6500"/>
                            </p:stCondLst>
                            <p:childTnLst>
                              <p:par>
                                <p:cTn id="82" presetID="53" presetClass="entr" presetSubtype="0" fill="hold" grpId="0" nodeType="afterEffect">
                                  <p:stCondLst>
                                    <p:cond delay="0"/>
                                  </p:stCondLst>
                                  <p:childTnLst>
                                    <p:set>
                                      <p:cBhvr>
                                        <p:cTn id="83" dur="1" fill="hold">
                                          <p:stCondLst>
                                            <p:cond delay="0"/>
                                          </p:stCondLst>
                                        </p:cTn>
                                        <p:tgtEl>
                                          <p:spTgt spid="33"/>
                                        </p:tgtEl>
                                        <p:attrNameLst>
                                          <p:attrName>style.visibility</p:attrName>
                                        </p:attrNameLst>
                                      </p:cBhvr>
                                      <p:to>
                                        <p:strVal val="visible"/>
                                      </p:to>
                                    </p:set>
                                    <p:anim calcmode="lin" valueType="num">
                                      <p:cBhvr>
                                        <p:cTn id="84" dur="500" fill="hold"/>
                                        <p:tgtEl>
                                          <p:spTgt spid="33"/>
                                        </p:tgtEl>
                                        <p:attrNameLst>
                                          <p:attrName>ppt_w</p:attrName>
                                        </p:attrNameLst>
                                      </p:cBhvr>
                                      <p:tavLst>
                                        <p:tav tm="0">
                                          <p:val>
                                            <p:fltVal val="0"/>
                                          </p:val>
                                        </p:tav>
                                        <p:tav tm="100000">
                                          <p:val>
                                            <p:strVal val="#ppt_w"/>
                                          </p:val>
                                        </p:tav>
                                      </p:tavLst>
                                    </p:anim>
                                    <p:anim calcmode="lin" valueType="num">
                                      <p:cBhvr>
                                        <p:cTn id="85" dur="500" fill="hold"/>
                                        <p:tgtEl>
                                          <p:spTgt spid="33"/>
                                        </p:tgtEl>
                                        <p:attrNameLst>
                                          <p:attrName>ppt_h</p:attrName>
                                        </p:attrNameLst>
                                      </p:cBhvr>
                                      <p:tavLst>
                                        <p:tav tm="0">
                                          <p:val>
                                            <p:fltVal val="0"/>
                                          </p:val>
                                        </p:tav>
                                        <p:tav tm="100000">
                                          <p:val>
                                            <p:strVal val="#ppt_h"/>
                                          </p:val>
                                        </p:tav>
                                      </p:tavLst>
                                    </p:anim>
                                    <p:animEffect transition="in" filter="fade">
                                      <p:cBhvr>
                                        <p:cTn id="86" dur="500"/>
                                        <p:tgtEl>
                                          <p:spTgt spid="33"/>
                                        </p:tgtEl>
                                      </p:cBhvr>
                                    </p:animEffect>
                                  </p:childTnLst>
                                </p:cTn>
                              </p:par>
                            </p:childTnLst>
                          </p:cTn>
                        </p:par>
                        <p:par>
                          <p:cTn id="87" fill="hold" nodeType="afterGroup">
                            <p:stCondLst>
                              <p:cond delay="7000"/>
                            </p:stCondLst>
                            <p:childTnLst>
                              <p:par>
                                <p:cTn id="88" presetID="10" presetClass="entr" presetSubtype="0" fill="hold" grpId="0" nodeType="afterEffect">
                                  <p:stCondLst>
                                    <p:cond delay="0"/>
                                  </p:stCondLst>
                                  <p:childTnLst>
                                    <p:set>
                                      <p:cBhvr>
                                        <p:cTn id="89" dur="1" fill="hold">
                                          <p:stCondLst>
                                            <p:cond delay="0"/>
                                          </p:stCondLst>
                                        </p:cTn>
                                        <p:tgtEl>
                                          <p:spTgt spid="34"/>
                                        </p:tgtEl>
                                        <p:attrNameLst>
                                          <p:attrName>style.visibility</p:attrName>
                                        </p:attrNameLst>
                                      </p:cBhvr>
                                      <p:to>
                                        <p:strVal val="visible"/>
                                      </p:to>
                                    </p:set>
                                    <p:animEffect transition="in" filter="fade">
                                      <p:cBhvr>
                                        <p:cTn id="90" dur="500"/>
                                        <p:tgtEl>
                                          <p:spTgt spid="34"/>
                                        </p:tgtEl>
                                      </p:cBhvr>
                                    </p:animEffect>
                                  </p:childTnLst>
                                </p:cTn>
                              </p:par>
                            </p:childTnLst>
                          </p:cTn>
                        </p:par>
                        <p:par>
                          <p:cTn id="91" fill="hold" nodeType="afterGroup">
                            <p:stCondLst>
                              <p:cond delay="7500"/>
                            </p:stCondLst>
                            <p:childTnLst>
                              <p:par>
                                <p:cTn id="92" presetID="22" presetClass="entr" presetSubtype="8" fill="hold" nodeType="afterEffect">
                                  <p:stCondLst>
                                    <p:cond delay="0"/>
                                  </p:stCondLst>
                                  <p:childTnLst>
                                    <p:set>
                                      <p:cBhvr>
                                        <p:cTn id="93" dur="1" fill="hold">
                                          <p:stCondLst>
                                            <p:cond delay="0"/>
                                          </p:stCondLst>
                                        </p:cTn>
                                        <p:tgtEl>
                                          <p:spTgt spid="52"/>
                                        </p:tgtEl>
                                        <p:attrNameLst>
                                          <p:attrName>style.visibility</p:attrName>
                                        </p:attrNameLst>
                                      </p:cBhvr>
                                      <p:to>
                                        <p:strVal val="visible"/>
                                      </p:to>
                                    </p:set>
                                    <p:animEffect transition="in" filter="wipe(left)">
                                      <p:cBhvr>
                                        <p:cTn id="94" dur="500"/>
                                        <p:tgtEl>
                                          <p:spTgt spid="52"/>
                                        </p:tgtEl>
                                      </p:cBhvr>
                                    </p:animEffect>
                                  </p:childTnLst>
                                </p:cTn>
                              </p:par>
                              <p:par>
                                <p:cTn id="95" presetID="31" presetClass="entr" presetSubtype="0" fill="hold" nodeType="withEffect">
                                  <p:stCondLst>
                                    <p:cond delay="0"/>
                                  </p:stCondLst>
                                  <p:childTnLst>
                                    <p:set>
                                      <p:cBhvr>
                                        <p:cTn id="96" dur="1" fill="hold">
                                          <p:stCondLst>
                                            <p:cond delay="0"/>
                                          </p:stCondLst>
                                        </p:cTn>
                                        <p:tgtEl>
                                          <p:spTgt spid="40"/>
                                        </p:tgtEl>
                                        <p:attrNameLst>
                                          <p:attrName>style.visibility</p:attrName>
                                        </p:attrNameLst>
                                      </p:cBhvr>
                                      <p:to>
                                        <p:strVal val="visible"/>
                                      </p:to>
                                    </p:set>
                                    <p:anim calcmode="lin" valueType="num">
                                      <p:cBhvr>
                                        <p:cTn id="97" dur="500" fill="hold"/>
                                        <p:tgtEl>
                                          <p:spTgt spid="40"/>
                                        </p:tgtEl>
                                        <p:attrNameLst>
                                          <p:attrName>ppt_w</p:attrName>
                                        </p:attrNameLst>
                                      </p:cBhvr>
                                      <p:tavLst>
                                        <p:tav tm="0">
                                          <p:val>
                                            <p:fltVal val="0"/>
                                          </p:val>
                                        </p:tav>
                                        <p:tav tm="100000">
                                          <p:val>
                                            <p:strVal val="#ppt_w"/>
                                          </p:val>
                                        </p:tav>
                                      </p:tavLst>
                                    </p:anim>
                                    <p:anim calcmode="lin" valueType="num">
                                      <p:cBhvr>
                                        <p:cTn id="98" dur="500" fill="hold"/>
                                        <p:tgtEl>
                                          <p:spTgt spid="40"/>
                                        </p:tgtEl>
                                        <p:attrNameLst>
                                          <p:attrName>ppt_h</p:attrName>
                                        </p:attrNameLst>
                                      </p:cBhvr>
                                      <p:tavLst>
                                        <p:tav tm="0">
                                          <p:val>
                                            <p:fltVal val="0"/>
                                          </p:val>
                                        </p:tav>
                                        <p:tav tm="100000">
                                          <p:val>
                                            <p:strVal val="#ppt_h"/>
                                          </p:val>
                                        </p:tav>
                                      </p:tavLst>
                                    </p:anim>
                                    <p:anim calcmode="lin" valueType="num">
                                      <p:cBhvr>
                                        <p:cTn id="99" dur="500" fill="hold"/>
                                        <p:tgtEl>
                                          <p:spTgt spid="40"/>
                                        </p:tgtEl>
                                        <p:attrNameLst>
                                          <p:attrName>style.rotation</p:attrName>
                                        </p:attrNameLst>
                                      </p:cBhvr>
                                      <p:tavLst>
                                        <p:tav tm="0">
                                          <p:val>
                                            <p:fltVal val="90"/>
                                          </p:val>
                                        </p:tav>
                                        <p:tav tm="100000">
                                          <p:val>
                                            <p:fltVal val="0"/>
                                          </p:val>
                                        </p:tav>
                                      </p:tavLst>
                                    </p:anim>
                                    <p:animEffect transition="in" filter="fade">
                                      <p:cBhvr>
                                        <p:cTn id="100" dur="500"/>
                                        <p:tgtEl>
                                          <p:spTgt spid="40"/>
                                        </p:tgtEl>
                                      </p:cBhvr>
                                    </p:animEffect>
                                  </p:childTnLst>
                                </p:cTn>
                              </p:par>
                            </p:childTnLst>
                          </p:cTn>
                        </p:par>
                        <p:par>
                          <p:cTn id="101" fill="hold" nodeType="afterGroup">
                            <p:stCondLst>
                              <p:cond delay="8000"/>
                            </p:stCondLst>
                            <p:childTnLst>
                              <p:par>
                                <p:cTn id="102" presetID="53" presetClass="entr" presetSubtype="0" fill="hold" grpId="0" nodeType="afterEffect">
                                  <p:stCondLst>
                                    <p:cond delay="0"/>
                                  </p:stCondLst>
                                  <p:childTnLst>
                                    <p:set>
                                      <p:cBhvr>
                                        <p:cTn id="103" dur="1" fill="hold">
                                          <p:stCondLst>
                                            <p:cond delay="0"/>
                                          </p:stCondLst>
                                        </p:cTn>
                                        <p:tgtEl>
                                          <p:spTgt spid="53"/>
                                        </p:tgtEl>
                                        <p:attrNameLst>
                                          <p:attrName>style.visibility</p:attrName>
                                        </p:attrNameLst>
                                      </p:cBhvr>
                                      <p:to>
                                        <p:strVal val="visible"/>
                                      </p:to>
                                    </p:set>
                                    <p:anim calcmode="lin" valueType="num">
                                      <p:cBhvr>
                                        <p:cTn id="104" dur="500" fill="hold"/>
                                        <p:tgtEl>
                                          <p:spTgt spid="53"/>
                                        </p:tgtEl>
                                        <p:attrNameLst>
                                          <p:attrName>ppt_w</p:attrName>
                                        </p:attrNameLst>
                                      </p:cBhvr>
                                      <p:tavLst>
                                        <p:tav tm="0">
                                          <p:val>
                                            <p:fltVal val="0"/>
                                          </p:val>
                                        </p:tav>
                                        <p:tav tm="100000">
                                          <p:val>
                                            <p:strVal val="#ppt_w"/>
                                          </p:val>
                                        </p:tav>
                                      </p:tavLst>
                                    </p:anim>
                                    <p:anim calcmode="lin" valueType="num">
                                      <p:cBhvr>
                                        <p:cTn id="105" dur="500" fill="hold"/>
                                        <p:tgtEl>
                                          <p:spTgt spid="53"/>
                                        </p:tgtEl>
                                        <p:attrNameLst>
                                          <p:attrName>ppt_h</p:attrName>
                                        </p:attrNameLst>
                                      </p:cBhvr>
                                      <p:tavLst>
                                        <p:tav tm="0">
                                          <p:val>
                                            <p:fltVal val="0"/>
                                          </p:val>
                                        </p:tav>
                                        <p:tav tm="100000">
                                          <p:val>
                                            <p:strVal val="#ppt_h"/>
                                          </p:val>
                                        </p:tav>
                                      </p:tavLst>
                                    </p:anim>
                                    <p:animEffect transition="in" filter="fade">
                                      <p:cBhvr>
                                        <p:cTn id="106" dur="500"/>
                                        <p:tgtEl>
                                          <p:spTgt spid="53"/>
                                        </p:tgtEl>
                                      </p:cBhvr>
                                    </p:animEffect>
                                  </p:childTnLst>
                                </p:cTn>
                              </p:par>
                            </p:childTnLst>
                          </p:cTn>
                        </p:par>
                        <p:par>
                          <p:cTn id="107" fill="hold" nodeType="afterGroup">
                            <p:stCondLst>
                              <p:cond delay="8500"/>
                            </p:stCondLst>
                            <p:childTnLst>
                              <p:par>
                                <p:cTn id="108" presetID="22" presetClass="entr" presetSubtype="8" fill="hold" nodeType="afterEffect">
                                  <p:stCondLst>
                                    <p:cond delay="0"/>
                                  </p:stCondLst>
                                  <p:childTnLst>
                                    <p:set>
                                      <p:cBhvr>
                                        <p:cTn id="109" dur="1" fill="hold">
                                          <p:stCondLst>
                                            <p:cond delay="0"/>
                                          </p:stCondLst>
                                        </p:cTn>
                                        <p:tgtEl>
                                          <p:spTgt spid="55"/>
                                        </p:tgtEl>
                                        <p:attrNameLst>
                                          <p:attrName>style.visibility</p:attrName>
                                        </p:attrNameLst>
                                      </p:cBhvr>
                                      <p:to>
                                        <p:strVal val="visible"/>
                                      </p:to>
                                    </p:set>
                                    <p:animEffect transition="in" filter="wipe(left)">
                                      <p:cBhvr>
                                        <p:cTn id="110" dur="500"/>
                                        <p:tgtEl>
                                          <p:spTgt spid="55"/>
                                        </p:tgtEl>
                                      </p:cBhvr>
                                    </p:animEffect>
                                  </p:childTnLst>
                                </p:cTn>
                              </p:par>
                              <p:par>
                                <p:cTn id="111" presetID="31" presetClass="entr" presetSubtype="0" fill="hold" grpId="0" nodeType="withEffect">
                                  <p:stCondLst>
                                    <p:cond delay="0"/>
                                  </p:stCondLst>
                                  <p:childTnLst>
                                    <p:set>
                                      <p:cBhvr>
                                        <p:cTn id="112" dur="1" fill="hold">
                                          <p:stCondLst>
                                            <p:cond delay="0"/>
                                          </p:stCondLst>
                                        </p:cTn>
                                        <p:tgtEl>
                                          <p:spTgt spid="56"/>
                                        </p:tgtEl>
                                        <p:attrNameLst>
                                          <p:attrName>style.visibility</p:attrName>
                                        </p:attrNameLst>
                                      </p:cBhvr>
                                      <p:to>
                                        <p:strVal val="visible"/>
                                      </p:to>
                                    </p:set>
                                    <p:anim calcmode="lin" valueType="num">
                                      <p:cBhvr>
                                        <p:cTn id="113" dur="500" fill="hold"/>
                                        <p:tgtEl>
                                          <p:spTgt spid="56"/>
                                        </p:tgtEl>
                                        <p:attrNameLst>
                                          <p:attrName>ppt_w</p:attrName>
                                        </p:attrNameLst>
                                      </p:cBhvr>
                                      <p:tavLst>
                                        <p:tav tm="0">
                                          <p:val>
                                            <p:fltVal val="0"/>
                                          </p:val>
                                        </p:tav>
                                        <p:tav tm="100000">
                                          <p:val>
                                            <p:strVal val="#ppt_w"/>
                                          </p:val>
                                        </p:tav>
                                      </p:tavLst>
                                    </p:anim>
                                    <p:anim calcmode="lin" valueType="num">
                                      <p:cBhvr>
                                        <p:cTn id="114" dur="500" fill="hold"/>
                                        <p:tgtEl>
                                          <p:spTgt spid="56"/>
                                        </p:tgtEl>
                                        <p:attrNameLst>
                                          <p:attrName>ppt_h</p:attrName>
                                        </p:attrNameLst>
                                      </p:cBhvr>
                                      <p:tavLst>
                                        <p:tav tm="0">
                                          <p:val>
                                            <p:fltVal val="0"/>
                                          </p:val>
                                        </p:tav>
                                        <p:tav tm="100000">
                                          <p:val>
                                            <p:strVal val="#ppt_h"/>
                                          </p:val>
                                        </p:tav>
                                      </p:tavLst>
                                    </p:anim>
                                    <p:anim calcmode="lin" valueType="num">
                                      <p:cBhvr>
                                        <p:cTn id="115" dur="500" fill="hold"/>
                                        <p:tgtEl>
                                          <p:spTgt spid="56"/>
                                        </p:tgtEl>
                                        <p:attrNameLst>
                                          <p:attrName>style.rotation</p:attrName>
                                        </p:attrNameLst>
                                      </p:cBhvr>
                                      <p:tavLst>
                                        <p:tav tm="0">
                                          <p:val>
                                            <p:fltVal val="90"/>
                                          </p:val>
                                        </p:tav>
                                        <p:tav tm="100000">
                                          <p:val>
                                            <p:fltVal val="0"/>
                                          </p:val>
                                        </p:tav>
                                      </p:tavLst>
                                    </p:anim>
                                    <p:animEffect transition="in" filter="fade">
                                      <p:cBhvr>
                                        <p:cTn id="116" dur="500"/>
                                        <p:tgtEl>
                                          <p:spTgt spid="56"/>
                                        </p:tgtEl>
                                      </p:cBhvr>
                                    </p:animEffect>
                                  </p:childTnLst>
                                </p:cTn>
                              </p:par>
                            </p:childTnLst>
                          </p:cTn>
                        </p:par>
                        <p:par>
                          <p:cTn id="117" fill="hold" nodeType="afterGroup">
                            <p:stCondLst>
                              <p:cond delay="9000"/>
                            </p:stCondLst>
                            <p:childTnLst>
                              <p:par>
                                <p:cTn id="118" presetID="53" presetClass="entr" presetSubtype="0" fill="hold" grpId="0" nodeType="afterEffect">
                                  <p:stCondLst>
                                    <p:cond delay="0"/>
                                  </p:stCondLst>
                                  <p:childTnLst>
                                    <p:set>
                                      <p:cBhvr>
                                        <p:cTn id="119" dur="1" fill="hold">
                                          <p:stCondLst>
                                            <p:cond delay="0"/>
                                          </p:stCondLst>
                                        </p:cTn>
                                        <p:tgtEl>
                                          <p:spTgt spid="57"/>
                                        </p:tgtEl>
                                        <p:attrNameLst>
                                          <p:attrName>style.visibility</p:attrName>
                                        </p:attrNameLst>
                                      </p:cBhvr>
                                      <p:to>
                                        <p:strVal val="visible"/>
                                      </p:to>
                                    </p:set>
                                    <p:anim calcmode="lin" valueType="num">
                                      <p:cBhvr>
                                        <p:cTn id="120" dur="500" fill="hold"/>
                                        <p:tgtEl>
                                          <p:spTgt spid="57"/>
                                        </p:tgtEl>
                                        <p:attrNameLst>
                                          <p:attrName>ppt_w</p:attrName>
                                        </p:attrNameLst>
                                      </p:cBhvr>
                                      <p:tavLst>
                                        <p:tav tm="0">
                                          <p:val>
                                            <p:fltVal val="0"/>
                                          </p:val>
                                        </p:tav>
                                        <p:tav tm="100000">
                                          <p:val>
                                            <p:strVal val="#ppt_w"/>
                                          </p:val>
                                        </p:tav>
                                      </p:tavLst>
                                    </p:anim>
                                    <p:anim calcmode="lin" valueType="num">
                                      <p:cBhvr>
                                        <p:cTn id="121" dur="500" fill="hold"/>
                                        <p:tgtEl>
                                          <p:spTgt spid="57"/>
                                        </p:tgtEl>
                                        <p:attrNameLst>
                                          <p:attrName>ppt_h</p:attrName>
                                        </p:attrNameLst>
                                      </p:cBhvr>
                                      <p:tavLst>
                                        <p:tav tm="0">
                                          <p:val>
                                            <p:fltVal val="0"/>
                                          </p:val>
                                        </p:tav>
                                        <p:tav tm="100000">
                                          <p:val>
                                            <p:strVal val="#ppt_h"/>
                                          </p:val>
                                        </p:tav>
                                      </p:tavLst>
                                    </p:anim>
                                    <p:animEffect transition="in" filter="fade">
                                      <p:cBhvr>
                                        <p:cTn id="122" dur="500"/>
                                        <p:tgtEl>
                                          <p:spTgt spid="57"/>
                                        </p:tgtEl>
                                      </p:cBhvr>
                                    </p:animEffect>
                                  </p:childTnLst>
                                </p:cTn>
                              </p:par>
                            </p:childTnLst>
                          </p:cTn>
                        </p:par>
                        <p:par>
                          <p:cTn id="123" fill="hold" nodeType="afterGroup">
                            <p:stCondLst>
                              <p:cond delay="9500"/>
                            </p:stCondLst>
                            <p:childTnLst>
                              <p:par>
                                <p:cTn id="124" presetID="10" presetClass="entr" presetSubtype="0" fill="hold" grpId="0" nodeType="afterEffect">
                                  <p:stCondLst>
                                    <p:cond delay="0"/>
                                  </p:stCondLst>
                                  <p:childTnLst>
                                    <p:set>
                                      <p:cBhvr>
                                        <p:cTn id="125" dur="1" fill="hold">
                                          <p:stCondLst>
                                            <p:cond delay="0"/>
                                          </p:stCondLst>
                                        </p:cTn>
                                        <p:tgtEl>
                                          <p:spTgt spid="64"/>
                                        </p:tgtEl>
                                        <p:attrNameLst>
                                          <p:attrName>style.visibility</p:attrName>
                                        </p:attrNameLst>
                                      </p:cBhvr>
                                      <p:to>
                                        <p:strVal val="visible"/>
                                      </p:to>
                                    </p:set>
                                    <p:animEffect transition="in" filter="fade">
                                      <p:cBhvr>
                                        <p:cTn id="126" dur="500"/>
                                        <p:tgtEl>
                                          <p:spTgt spid="64"/>
                                        </p:tgtEl>
                                      </p:cBhvr>
                                    </p:animEffect>
                                  </p:childTnLst>
                                </p:cTn>
                              </p:par>
                            </p:childTnLst>
                          </p:cTn>
                        </p:par>
                        <p:par>
                          <p:cTn id="127" fill="hold" nodeType="afterGroup">
                            <p:stCondLst>
                              <p:cond delay="10000"/>
                            </p:stCondLst>
                            <p:childTnLst>
                              <p:par>
                                <p:cTn id="128" presetID="10" presetClass="entr" presetSubtype="0" fill="hold" grpId="0" nodeType="afterEffect">
                                  <p:stCondLst>
                                    <p:cond delay="0"/>
                                  </p:stCondLst>
                                  <p:childTnLst>
                                    <p:set>
                                      <p:cBhvr>
                                        <p:cTn id="129" dur="1" fill="hold">
                                          <p:stCondLst>
                                            <p:cond delay="0"/>
                                          </p:stCondLst>
                                        </p:cTn>
                                        <p:tgtEl>
                                          <p:spTgt spid="65"/>
                                        </p:tgtEl>
                                        <p:attrNameLst>
                                          <p:attrName>style.visibility</p:attrName>
                                        </p:attrNameLst>
                                      </p:cBhvr>
                                      <p:to>
                                        <p:strVal val="visible"/>
                                      </p:to>
                                    </p:set>
                                    <p:animEffect transition="in" filter="fade">
                                      <p:cBhvr>
                                        <p:cTn id="130" dur="500"/>
                                        <p:tgtEl>
                                          <p:spTgt spid="65"/>
                                        </p:tgtEl>
                                      </p:cBhvr>
                                    </p:animEffect>
                                  </p:childTnLst>
                                </p:cTn>
                              </p:par>
                            </p:childTnLst>
                          </p:cTn>
                        </p:par>
                        <p:par>
                          <p:cTn id="131" fill="hold" nodeType="afterGroup">
                            <p:stCondLst>
                              <p:cond delay="10500"/>
                            </p:stCondLst>
                            <p:childTnLst>
                              <p:par>
                                <p:cTn id="132" presetID="10" presetClass="entr" presetSubtype="0" fill="hold" grpId="0" nodeType="afterEffect">
                                  <p:stCondLst>
                                    <p:cond delay="0"/>
                                  </p:stCondLst>
                                  <p:childTnLst>
                                    <p:set>
                                      <p:cBhvr>
                                        <p:cTn id="133" dur="1" fill="hold">
                                          <p:stCondLst>
                                            <p:cond delay="0"/>
                                          </p:stCondLst>
                                        </p:cTn>
                                        <p:tgtEl>
                                          <p:spTgt spid="66"/>
                                        </p:tgtEl>
                                        <p:attrNameLst>
                                          <p:attrName>style.visibility</p:attrName>
                                        </p:attrNameLst>
                                      </p:cBhvr>
                                      <p:to>
                                        <p:strVal val="visible"/>
                                      </p:to>
                                    </p:set>
                                    <p:animEffect transition="in" filter="fade">
                                      <p:cBhvr>
                                        <p:cTn id="134" dur="500"/>
                                        <p:tgtEl>
                                          <p:spTgt spid="66"/>
                                        </p:tgtEl>
                                      </p:cBhvr>
                                    </p:animEffect>
                                  </p:childTnLst>
                                </p:cTn>
                              </p:par>
                            </p:childTnLst>
                          </p:cTn>
                        </p:par>
                        <p:par>
                          <p:cTn id="135" fill="hold" nodeType="afterGroup">
                            <p:stCondLst>
                              <p:cond delay="11000"/>
                            </p:stCondLst>
                            <p:childTnLst>
                              <p:par>
                                <p:cTn id="136" presetID="10" presetClass="entr" presetSubtype="0" fill="hold" grpId="0" nodeType="afterEffect">
                                  <p:stCondLst>
                                    <p:cond delay="0"/>
                                  </p:stCondLst>
                                  <p:childTnLst>
                                    <p:set>
                                      <p:cBhvr>
                                        <p:cTn id="137" dur="1" fill="hold">
                                          <p:stCondLst>
                                            <p:cond delay="0"/>
                                          </p:stCondLst>
                                        </p:cTn>
                                        <p:tgtEl>
                                          <p:spTgt spid="67"/>
                                        </p:tgtEl>
                                        <p:attrNameLst>
                                          <p:attrName>style.visibility</p:attrName>
                                        </p:attrNameLst>
                                      </p:cBhvr>
                                      <p:to>
                                        <p:strVal val="visible"/>
                                      </p:to>
                                    </p:set>
                                    <p:animEffect transition="in" filter="fade">
                                      <p:cBhvr>
                                        <p:cTn id="138"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1" grpId="0" animBg="1"/>
      <p:bldP spid="62" grpId="0" animBg="1"/>
      <p:bldP spid="71" grpId="0" animBg="1"/>
      <p:bldP spid="36" grpId="0" animBg="1"/>
      <p:bldP spid="37" grpId="0" animBg="1"/>
      <p:bldP spid="41" grpId="0" animBg="1"/>
      <p:bldP spid="42" grpId="0" animBg="1"/>
      <p:bldP spid="43" grpId="0" animBg="1"/>
      <p:bldP spid="32" grpId="0" animBg="1"/>
      <p:bldP spid="33" grpId="0" animBg="1"/>
      <p:bldP spid="34" grpId="0" animBg="1"/>
      <p:bldP spid="53" grpId="0" animBg="1"/>
      <p:bldP spid="56" grpId="0" animBg="1"/>
      <p:bldP spid="57" grpId="0" animBg="1"/>
      <p:bldP spid="64" grpId="0" animBg="1"/>
      <p:bldP spid="65" grpId="0" animBg="1"/>
      <p:bldP spid="66" grpId="0" animBg="1"/>
      <p:bldP spid="6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a:stretch>
            <a:fillRect/>
          </a:stretch>
        </p:blipFill>
        <p:spPr>
          <a:xfrm flipH="1">
            <a:off x="282813125" y="151436375"/>
            <a:ext cx="0" cy="0"/>
          </a:xfrm>
          <a:prstGeom prst="rect">
            <a:avLst/>
          </a:prstGeom>
        </p:spPr>
      </p:pic>
      <p:sp>
        <p:nvSpPr>
          <p:cNvPr id="2" name="Rectangle 1"/>
          <p:cNvSpPr/>
          <p:nvPr/>
        </p:nvSpPr>
        <p:spPr>
          <a:xfrm>
            <a:off x="0" y="1"/>
            <a:ext cx="24384000" cy="13716000"/>
          </a:xfrm>
          <a:prstGeom prst="rect">
            <a:avLst/>
          </a:prstGeom>
          <a:blipFill dpi="0" rotWithShape="1">
            <a:blip r:embed="rId3"/>
            <a:stretch>
              <a:fillRect/>
            </a:stretch>
          </a:blip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ct val="0"/>
              </a:spcBef>
              <a:spcAft>
                <a:spcPct val="0"/>
              </a:spcAft>
              <a:buClrTx/>
              <a:buSzTx/>
              <a:buFontTx/>
              <a:buNone/>
            </a:pPr>
            <a:endParaRPr kumimoji="0" lang="en-US" sz="3200" b="1" i="0" u="none" strike="noStrike" cap="none" spc="0" normalizeH="0" baseline="0">
              <a:ln>
                <a:noFill/>
              </a:ln>
              <a:solidFill>
                <a:srgbClr val="53585F"/>
              </a:solidFill>
              <a:effectLst/>
              <a:uFillTx/>
              <a:latin typeface="+mj-lt"/>
              <a:ea typeface="+mj-ea"/>
              <a:cs typeface="+mj-cs"/>
              <a:sym typeface="Roboto Regular"/>
            </a:endParaRPr>
          </a:p>
        </p:txBody>
      </p:sp>
      <p:sp>
        <p:nvSpPr>
          <p:cNvPr id="39" name="Shape 39"/>
          <p:cNvSpPr/>
          <p:nvPr/>
        </p:nvSpPr>
        <p:spPr>
          <a:xfrm>
            <a:off x="7605866" y="9133412"/>
            <a:ext cx="9412123" cy="984885"/>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0" tIns="0" rIns="0" bIns="0">
            <a:spAutoFit/>
          </a:bodyPr>
          <a:lstStyle>
            <a:lvl1pPr algn="l" defTabSz="584200">
              <a:defRPr sz="6400">
                <a:solidFill>
                  <a:srgbClr val="4D4E4C"/>
                </a:solidFill>
              </a:defRPr>
            </a:lvl1pPr>
          </a:lstStyle>
          <a:p>
            <a:pPr lvl="0">
              <a:defRPr sz="1800" b="0">
                <a:solidFill>
                  <a:srgbClr val="000000"/>
                </a:solidFill>
              </a:defRPr>
            </a:pPr>
            <a:r>
              <a:rPr lang="en-US" sz="6400" b="1" err="1">
                <a:solidFill>
                  <a:schemeClr val="bg1"/>
                </a:solidFill>
              </a:rPr>
              <a:t>Bigsea Marcom (I) Pvt. Ltd.</a:t>
            </a:r>
            <a:endParaRPr sz="6400" b="1">
              <a:solidFill>
                <a:schemeClr val="bg1"/>
              </a:solidFill>
            </a:endParaRPr>
          </a:p>
        </p:txBody>
      </p:sp>
      <p:sp>
        <p:nvSpPr>
          <p:cNvPr id="40" name="Shape 40"/>
          <p:cNvSpPr/>
          <p:nvPr/>
        </p:nvSpPr>
        <p:spPr>
          <a:xfrm>
            <a:off x="2187209" y="10471146"/>
            <a:ext cx="20283325" cy="1917062"/>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71437" tIns="71437" rIns="71437" bIns="71437">
            <a:spAutoFit/>
          </a:bodyPr>
          <a:lstStyle/>
          <a:p>
            <a:pPr lvl="0" defTabSz="457200">
              <a:lnSpc>
                <a:spcPct val="120000"/>
              </a:lnSpc>
              <a:defRPr sz="1800" b="0">
                <a:solidFill>
                  <a:srgbClr val="000000"/>
                </a:solidFill>
              </a:defRPr>
            </a:pPr>
            <a:r>
              <a:rPr lang="en-IN" sz="3200">
                <a:solidFill>
                  <a:schemeClr val="bg1"/>
                </a:solidFill>
                <a:latin typeface="+mn-lt"/>
                <a:ea typeface="+mn-ea"/>
                <a:cs typeface="+mn-cs"/>
                <a:sym typeface="Roboto Light"/>
              </a:rPr>
              <a:t>A Specialist in the domain of promoting ‘Interior Products &amp; Building Material’ Brands to reach Architects, Interior Designers, Contractors, Consultants and Builders through Specifiers vertical, while catering to Business Channels through B2B, and OEMs &amp; Project Designers through Furniture wing.</a:t>
            </a:r>
            <a:endParaRPr sz="3200" spc="0">
              <a:solidFill>
                <a:schemeClr val="bg1"/>
              </a:solidFill>
              <a:latin typeface="+mn-lt"/>
              <a:ea typeface="+mn-ea"/>
              <a:cs typeface="+mn-cs"/>
              <a:sym typeface="Roboto Light"/>
            </a:endParaRPr>
          </a:p>
        </p:txBody>
      </p:sp>
      <p:sp>
        <p:nvSpPr>
          <p:cNvPr id="41" name="Shape 41"/>
          <p:cNvSpPr/>
          <p:nvPr/>
        </p:nvSpPr>
        <p:spPr>
          <a:xfrm>
            <a:off x="0" y="13144433"/>
            <a:ext cx="24384000" cy="571568"/>
          </a:xfrm>
          <a:prstGeom prst="rect">
            <a:avLst/>
          </a:prstGeom>
          <a:solidFill>
            <a:srgbClr val="4D4E4C"/>
          </a:solidFill>
          <a:ln w="12700">
            <a:miter lim="400000"/>
          </a:ln>
        </p:spPr>
        <p:txBody>
          <a:bodyPr lIns="71437" tIns="71437" rIns="71437" bIns="71437" anchor="ctr"/>
          <a:lstStyle/>
          <a:p>
            <a:pPr lvl="0" defTabSz="584200">
              <a:defRPr sz="3200" b="0">
                <a:solidFill>
                  <a:srgbClr val="777776"/>
                </a:solidFill>
              </a:defRPr>
            </a:pPr>
            <a:endParaRPr/>
          </a:p>
        </p:txBody>
      </p:sp>
      <p:pic>
        <p:nvPicPr>
          <p:cNvPr id="8" name="Picture 7" descr="bigsea.png"/>
          <p:cNvPicPr>
            <a:picLocks noChangeAspect="1"/>
          </p:cNvPicPr>
          <p:nvPr/>
        </p:nvPicPr>
        <p:blipFill>
          <a:blip r:embed="rId4"/>
          <a:stretch>
            <a:fillRect/>
          </a:stretch>
        </p:blipFill>
        <p:spPr>
          <a:xfrm>
            <a:off x="4064000" y="0"/>
            <a:ext cx="16103464" cy="8144933"/>
          </a:xfrm>
          <a:prstGeom prst="rect">
            <a:avLst/>
          </a:prstGeom>
        </p:spPr>
      </p:pic>
      <p:sp>
        <p:nvSpPr>
          <p:cNvPr id="9" name="Shape 59"/>
          <p:cNvSpPr/>
          <p:nvPr/>
        </p:nvSpPr>
        <p:spPr>
          <a:xfrm>
            <a:off x="11911270" y="1885949"/>
            <a:ext cx="509330" cy="495301"/>
          </a:xfrm>
          <a:prstGeom prst="sun">
            <a:avLst/>
          </a:prstGeom>
        </p:spPr>
        <p:style>
          <a:lnRef idx="2">
            <a:schemeClr val="accent2"/>
          </a:lnRef>
          <a:fillRef idx="1">
            <a:schemeClr val="lt1"/>
          </a:fillRef>
          <a:effectRef idx="0">
            <a:schemeClr val="accent2"/>
          </a:effectRef>
          <a:fontRef idx="minor">
            <a:schemeClr val="dk1"/>
          </a:fontRef>
        </p:style>
        <p:txBody>
          <a:bodyPr lIns="50800" tIns="50800" rIns="50800" bIns="50800" anchor="ctr"/>
          <a:lstStyle/>
          <a:p>
            <a:pPr lvl="0" defTabSz="584200">
              <a:defRPr sz="3200">
                <a:solidFill>
                  <a:srgbClr val="53585F"/>
                </a:solidFill>
              </a:defRPr>
            </a:pPr>
            <a:endParaRPr/>
          </a:p>
        </p:txBody>
      </p:sp>
      <p:sp>
        <p:nvSpPr>
          <p:cNvPr id="10" name="Shape 59"/>
          <p:cNvSpPr/>
          <p:nvPr/>
        </p:nvSpPr>
        <p:spPr>
          <a:xfrm>
            <a:off x="11873170" y="3219449"/>
            <a:ext cx="509330" cy="495301"/>
          </a:xfrm>
          <a:prstGeom prst="sun">
            <a:avLst/>
          </a:prstGeom>
        </p:spPr>
        <p:style>
          <a:lnRef idx="2">
            <a:schemeClr val="accent2"/>
          </a:lnRef>
          <a:fillRef idx="1">
            <a:schemeClr val="lt1"/>
          </a:fillRef>
          <a:effectRef idx="0">
            <a:schemeClr val="accent2"/>
          </a:effectRef>
          <a:fontRef idx="minor">
            <a:schemeClr val="dk1"/>
          </a:fontRef>
        </p:style>
        <p:txBody>
          <a:bodyPr lIns="50800" tIns="50800" rIns="50800" bIns="50800" anchor="ctr"/>
          <a:lstStyle/>
          <a:p>
            <a:pPr lvl="0" defTabSz="584200">
              <a:defRPr sz="3200">
                <a:solidFill>
                  <a:srgbClr val="53585F"/>
                </a:solidFill>
              </a:defRPr>
            </a:pPr>
            <a:endParaRPr/>
          </a:p>
        </p:txBody>
      </p:sp>
      <p:sp>
        <p:nvSpPr>
          <p:cNvPr id="11" name="Shape 59"/>
          <p:cNvSpPr/>
          <p:nvPr/>
        </p:nvSpPr>
        <p:spPr>
          <a:xfrm>
            <a:off x="11930320" y="4381499"/>
            <a:ext cx="509330" cy="495301"/>
          </a:xfrm>
          <a:prstGeom prst="sun">
            <a:avLst/>
          </a:prstGeom>
        </p:spPr>
        <p:style>
          <a:lnRef idx="2">
            <a:schemeClr val="accent2"/>
          </a:lnRef>
          <a:fillRef idx="1">
            <a:schemeClr val="lt1"/>
          </a:fillRef>
          <a:effectRef idx="0">
            <a:schemeClr val="accent2"/>
          </a:effectRef>
          <a:fontRef idx="minor">
            <a:schemeClr val="dk1"/>
          </a:fontRef>
        </p:style>
        <p:txBody>
          <a:bodyPr lIns="50800" tIns="50800" rIns="50800" bIns="50800" anchor="ctr"/>
          <a:lstStyle/>
          <a:p>
            <a:pPr lvl="0" defTabSz="584200">
              <a:defRPr sz="3200">
                <a:solidFill>
                  <a:srgbClr val="53585F"/>
                </a:solidFill>
              </a:defRPr>
            </a:pPr>
            <a:endParaRPr/>
          </a:p>
        </p:txBody>
      </p:sp>
      <p:sp>
        <p:nvSpPr>
          <p:cNvPr id="12" name="Shape 59"/>
          <p:cNvSpPr/>
          <p:nvPr/>
        </p:nvSpPr>
        <p:spPr>
          <a:xfrm>
            <a:off x="11892220" y="5543549"/>
            <a:ext cx="509330" cy="495301"/>
          </a:xfrm>
          <a:prstGeom prst="sun">
            <a:avLst/>
          </a:prstGeom>
        </p:spPr>
        <p:style>
          <a:lnRef idx="2">
            <a:schemeClr val="accent2"/>
          </a:lnRef>
          <a:fillRef idx="1">
            <a:schemeClr val="lt1"/>
          </a:fillRef>
          <a:effectRef idx="0">
            <a:schemeClr val="accent2"/>
          </a:effectRef>
          <a:fontRef idx="minor">
            <a:schemeClr val="dk1"/>
          </a:fontRef>
        </p:style>
        <p:txBody>
          <a:bodyPr lIns="50800" tIns="50800" rIns="50800" bIns="50800" anchor="ctr"/>
          <a:lstStyle/>
          <a:p>
            <a:pPr lvl="0" defTabSz="584200">
              <a:defRPr sz="3200">
                <a:solidFill>
                  <a:srgbClr val="53585F"/>
                </a:solidFill>
              </a:defRPr>
            </a:pPr>
            <a:endParaRPr/>
          </a:p>
        </p:txBody>
      </p:sp>
      <p:sp>
        <p:nvSpPr>
          <p:cNvPr id="13" name="Shape 59"/>
          <p:cNvSpPr/>
          <p:nvPr/>
        </p:nvSpPr>
        <p:spPr>
          <a:xfrm>
            <a:off x="11911270" y="6743699"/>
            <a:ext cx="509330" cy="495301"/>
          </a:xfrm>
          <a:prstGeom prst="sun">
            <a:avLst/>
          </a:prstGeom>
        </p:spPr>
        <p:style>
          <a:lnRef idx="2">
            <a:schemeClr val="accent2"/>
          </a:lnRef>
          <a:fillRef idx="1">
            <a:schemeClr val="lt1"/>
          </a:fillRef>
          <a:effectRef idx="0">
            <a:schemeClr val="accent2"/>
          </a:effectRef>
          <a:fontRef idx="minor">
            <a:schemeClr val="dk1"/>
          </a:fontRef>
        </p:style>
        <p:txBody>
          <a:bodyPr lIns="50800" tIns="50800" rIns="50800" bIns="50800" anchor="ctr"/>
          <a:lstStyle/>
          <a:p>
            <a:pPr lvl="0" defTabSz="584200">
              <a:defRPr sz="3200">
                <a:solidFill>
                  <a:srgbClr val="53585F"/>
                </a:solidFill>
              </a:defRPr>
            </a:pPr>
            <a:endParaRPr/>
          </a:p>
        </p:txBody>
      </p:sp>
      <p:sp>
        <p:nvSpPr>
          <p:cNvPr id="14" name="Shape 59"/>
          <p:cNvSpPr/>
          <p:nvPr/>
        </p:nvSpPr>
        <p:spPr>
          <a:xfrm>
            <a:off x="9739570" y="723899"/>
            <a:ext cx="509330" cy="495301"/>
          </a:xfrm>
          <a:prstGeom prst="sun">
            <a:avLst/>
          </a:prstGeom>
        </p:spPr>
        <p:style>
          <a:lnRef idx="2">
            <a:schemeClr val="accent2"/>
          </a:lnRef>
          <a:fillRef idx="1">
            <a:schemeClr val="lt1"/>
          </a:fillRef>
          <a:effectRef idx="0">
            <a:schemeClr val="accent2"/>
          </a:effectRef>
          <a:fontRef idx="minor">
            <a:schemeClr val="dk1"/>
          </a:fontRef>
        </p:style>
        <p:txBody>
          <a:bodyPr lIns="50800" tIns="50800" rIns="50800" bIns="50800" anchor="ctr"/>
          <a:lstStyle/>
          <a:p>
            <a:pPr lvl="0" defTabSz="584200">
              <a:defRPr sz="3200">
                <a:solidFill>
                  <a:srgbClr val="53585F"/>
                </a:solidFill>
              </a:defRPr>
            </a:pPr>
            <a:endParaRPr/>
          </a:p>
        </p:txBody>
      </p:sp>
      <p:sp>
        <p:nvSpPr>
          <p:cNvPr id="15" name="Shape 59"/>
          <p:cNvSpPr/>
          <p:nvPr/>
        </p:nvSpPr>
        <p:spPr>
          <a:xfrm>
            <a:off x="8806120" y="1352549"/>
            <a:ext cx="509330" cy="495301"/>
          </a:xfrm>
          <a:prstGeom prst="sun">
            <a:avLst/>
          </a:prstGeom>
        </p:spPr>
        <p:style>
          <a:lnRef idx="2">
            <a:schemeClr val="accent2"/>
          </a:lnRef>
          <a:fillRef idx="1">
            <a:schemeClr val="lt1"/>
          </a:fillRef>
          <a:effectRef idx="0">
            <a:schemeClr val="accent2"/>
          </a:effectRef>
          <a:fontRef idx="minor">
            <a:schemeClr val="dk1"/>
          </a:fontRef>
        </p:style>
        <p:txBody>
          <a:bodyPr lIns="50800" tIns="50800" rIns="50800" bIns="50800" anchor="ctr"/>
          <a:lstStyle/>
          <a:p>
            <a:pPr lvl="0" defTabSz="584200">
              <a:defRPr sz="3200">
                <a:solidFill>
                  <a:srgbClr val="53585F"/>
                </a:solidFill>
              </a:defRPr>
            </a:pPr>
            <a:endParaRPr/>
          </a:p>
        </p:txBody>
      </p:sp>
      <p:sp>
        <p:nvSpPr>
          <p:cNvPr id="16" name="Shape 59"/>
          <p:cNvSpPr/>
          <p:nvPr/>
        </p:nvSpPr>
        <p:spPr>
          <a:xfrm>
            <a:off x="7834570" y="2000249"/>
            <a:ext cx="509330" cy="495301"/>
          </a:xfrm>
          <a:prstGeom prst="sun">
            <a:avLst/>
          </a:prstGeom>
        </p:spPr>
        <p:style>
          <a:lnRef idx="2">
            <a:schemeClr val="accent2"/>
          </a:lnRef>
          <a:fillRef idx="1">
            <a:schemeClr val="lt1"/>
          </a:fillRef>
          <a:effectRef idx="0">
            <a:schemeClr val="accent2"/>
          </a:effectRef>
          <a:fontRef idx="minor">
            <a:schemeClr val="dk1"/>
          </a:fontRef>
        </p:style>
        <p:txBody>
          <a:bodyPr lIns="50800" tIns="50800" rIns="50800" bIns="50800" anchor="ctr"/>
          <a:lstStyle/>
          <a:p>
            <a:pPr lvl="0" defTabSz="584200">
              <a:defRPr sz="3200">
                <a:solidFill>
                  <a:srgbClr val="53585F"/>
                </a:solidFill>
              </a:defRPr>
            </a:pPr>
            <a:endParaRPr/>
          </a:p>
        </p:txBody>
      </p:sp>
      <p:sp>
        <p:nvSpPr>
          <p:cNvPr id="17" name="Shape 59"/>
          <p:cNvSpPr/>
          <p:nvPr/>
        </p:nvSpPr>
        <p:spPr>
          <a:xfrm>
            <a:off x="6748720" y="2628899"/>
            <a:ext cx="509330" cy="495301"/>
          </a:xfrm>
          <a:prstGeom prst="sun">
            <a:avLst/>
          </a:prstGeom>
        </p:spPr>
        <p:style>
          <a:lnRef idx="2">
            <a:schemeClr val="accent2"/>
          </a:lnRef>
          <a:fillRef idx="1">
            <a:schemeClr val="lt1"/>
          </a:fillRef>
          <a:effectRef idx="0">
            <a:schemeClr val="accent2"/>
          </a:effectRef>
          <a:fontRef idx="minor">
            <a:schemeClr val="dk1"/>
          </a:fontRef>
        </p:style>
        <p:txBody>
          <a:bodyPr lIns="50800" tIns="50800" rIns="50800" bIns="50800" anchor="ctr"/>
          <a:lstStyle/>
          <a:p>
            <a:pPr lvl="0" defTabSz="584200">
              <a:defRPr sz="3200">
                <a:solidFill>
                  <a:srgbClr val="53585F"/>
                </a:solidFill>
              </a:defRPr>
            </a:pPr>
            <a:endParaRPr/>
          </a:p>
        </p:txBody>
      </p:sp>
      <p:sp>
        <p:nvSpPr>
          <p:cNvPr id="18" name="Shape 59"/>
          <p:cNvSpPr/>
          <p:nvPr/>
        </p:nvSpPr>
        <p:spPr>
          <a:xfrm>
            <a:off x="13892470" y="876299"/>
            <a:ext cx="509330" cy="495301"/>
          </a:xfrm>
          <a:prstGeom prst="sun">
            <a:avLst/>
          </a:prstGeom>
        </p:spPr>
        <p:style>
          <a:lnRef idx="2">
            <a:schemeClr val="accent2"/>
          </a:lnRef>
          <a:fillRef idx="1">
            <a:schemeClr val="lt1"/>
          </a:fillRef>
          <a:effectRef idx="0">
            <a:schemeClr val="accent2"/>
          </a:effectRef>
          <a:fontRef idx="minor">
            <a:schemeClr val="dk1"/>
          </a:fontRef>
        </p:style>
        <p:txBody>
          <a:bodyPr lIns="50800" tIns="50800" rIns="50800" bIns="50800" anchor="ctr"/>
          <a:lstStyle/>
          <a:p>
            <a:pPr lvl="0" defTabSz="584200">
              <a:defRPr sz="3200">
                <a:solidFill>
                  <a:srgbClr val="53585F"/>
                </a:solidFill>
              </a:defRPr>
            </a:pPr>
            <a:endParaRPr/>
          </a:p>
        </p:txBody>
      </p:sp>
      <p:sp>
        <p:nvSpPr>
          <p:cNvPr id="19" name="Shape 59"/>
          <p:cNvSpPr/>
          <p:nvPr/>
        </p:nvSpPr>
        <p:spPr>
          <a:xfrm>
            <a:off x="14959270" y="1523999"/>
            <a:ext cx="509330" cy="495301"/>
          </a:xfrm>
          <a:prstGeom prst="sun">
            <a:avLst/>
          </a:prstGeom>
        </p:spPr>
        <p:style>
          <a:lnRef idx="2">
            <a:schemeClr val="accent2"/>
          </a:lnRef>
          <a:fillRef idx="1">
            <a:schemeClr val="lt1"/>
          </a:fillRef>
          <a:effectRef idx="0">
            <a:schemeClr val="accent2"/>
          </a:effectRef>
          <a:fontRef idx="minor">
            <a:schemeClr val="dk1"/>
          </a:fontRef>
        </p:style>
        <p:txBody>
          <a:bodyPr lIns="50800" tIns="50800" rIns="50800" bIns="50800" anchor="ctr"/>
          <a:lstStyle/>
          <a:p>
            <a:pPr lvl="0" defTabSz="584200">
              <a:defRPr sz="3200">
                <a:solidFill>
                  <a:srgbClr val="53585F"/>
                </a:solidFill>
              </a:defRPr>
            </a:pPr>
            <a:endParaRPr/>
          </a:p>
        </p:txBody>
      </p:sp>
      <p:sp>
        <p:nvSpPr>
          <p:cNvPr id="20" name="Shape 59"/>
          <p:cNvSpPr/>
          <p:nvPr/>
        </p:nvSpPr>
        <p:spPr>
          <a:xfrm>
            <a:off x="15968920" y="2057399"/>
            <a:ext cx="509330" cy="495301"/>
          </a:xfrm>
          <a:prstGeom prst="sun">
            <a:avLst/>
          </a:prstGeom>
        </p:spPr>
        <p:style>
          <a:lnRef idx="2">
            <a:schemeClr val="accent2"/>
          </a:lnRef>
          <a:fillRef idx="1">
            <a:schemeClr val="lt1"/>
          </a:fillRef>
          <a:effectRef idx="0">
            <a:schemeClr val="accent2"/>
          </a:effectRef>
          <a:fontRef idx="minor">
            <a:schemeClr val="dk1"/>
          </a:fontRef>
        </p:style>
        <p:txBody>
          <a:bodyPr lIns="50800" tIns="50800" rIns="50800" bIns="50800" anchor="ctr"/>
          <a:lstStyle/>
          <a:p>
            <a:pPr lvl="0" defTabSz="584200">
              <a:defRPr sz="3200">
                <a:solidFill>
                  <a:srgbClr val="53585F"/>
                </a:solidFill>
              </a:defRPr>
            </a:pPr>
            <a:endParaRPr/>
          </a:p>
        </p:txBody>
      </p:sp>
      <p:sp>
        <p:nvSpPr>
          <p:cNvPr id="21" name="Shape 59"/>
          <p:cNvSpPr/>
          <p:nvPr/>
        </p:nvSpPr>
        <p:spPr>
          <a:xfrm>
            <a:off x="17035720" y="2590799"/>
            <a:ext cx="509330" cy="495301"/>
          </a:xfrm>
          <a:prstGeom prst="sun">
            <a:avLst/>
          </a:prstGeom>
        </p:spPr>
        <p:style>
          <a:lnRef idx="2">
            <a:schemeClr val="accent2"/>
          </a:lnRef>
          <a:fillRef idx="1">
            <a:schemeClr val="lt1"/>
          </a:fillRef>
          <a:effectRef idx="0">
            <a:schemeClr val="accent2"/>
          </a:effectRef>
          <a:fontRef idx="minor">
            <a:schemeClr val="dk1"/>
          </a:fontRef>
        </p:style>
        <p:txBody>
          <a:bodyPr lIns="50800" tIns="50800" rIns="50800" bIns="50800" anchor="ctr"/>
          <a:lstStyle/>
          <a:p>
            <a:pPr lvl="0" defTabSz="584200">
              <a:defRPr sz="3200">
                <a:solidFill>
                  <a:srgbClr val="53585F"/>
                </a:solidFill>
              </a:defRPr>
            </a:pPr>
            <a:endParaRPr/>
          </a:p>
        </p:txBody>
      </p:sp>
      <p:sp>
        <p:nvSpPr>
          <p:cNvPr id="22" name="Shape 59"/>
          <p:cNvSpPr/>
          <p:nvPr/>
        </p:nvSpPr>
        <p:spPr>
          <a:xfrm>
            <a:off x="5758120" y="3200399"/>
            <a:ext cx="509330" cy="495301"/>
          </a:xfrm>
          <a:prstGeom prst="sun">
            <a:avLst/>
          </a:prstGeom>
        </p:spPr>
        <p:style>
          <a:lnRef idx="2">
            <a:schemeClr val="accent2"/>
          </a:lnRef>
          <a:fillRef idx="1">
            <a:schemeClr val="lt1"/>
          </a:fillRef>
          <a:effectRef idx="0">
            <a:schemeClr val="accent2"/>
          </a:effectRef>
          <a:fontRef idx="minor">
            <a:schemeClr val="dk1"/>
          </a:fontRef>
        </p:style>
        <p:txBody>
          <a:bodyPr lIns="50800" tIns="50800" rIns="50800" bIns="50800" anchor="ctr"/>
          <a:lstStyle/>
          <a:p>
            <a:pPr lvl="0" defTabSz="584200">
              <a:defRPr sz="3200">
                <a:solidFill>
                  <a:srgbClr val="53585F"/>
                </a:solidFill>
              </a:defRPr>
            </a:pPr>
            <a:endParaRPr/>
          </a:p>
        </p:txBody>
      </p:sp>
    </p:spTree>
  </p:cSld>
  <p:clrMapOvr>
    <a:masterClrMapping/>
  </p:clrMapOvr>
  <p:transition spd="slow">
    <p:push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8" presetClass="entr" presetSubtype="1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downLeft)">
                                      <p:cBhvr>
                                        <p:cTn id="7" dur="2000"/>
                                        <p:tgtEl>
                                          <p:spTgt spid="8"/>
                                        </p:tgtEl>
                                      </p:cBhvr>
                                    </p:animEffect>
                                  </p:childTnLst>
                                </p:cTn>
                              </p:par>
                            </p:childTnLst>
                          </p:cTn>
                        </p:par>
                        <p:par>
                          <p:cTn id="8" fill="hold" nodeType="afterGroup">
                            <p:stCondLst>
                              <p:cond delay="2000"/>
                            </p:stCondLst>
                            <p:childTnLst>
                              <p:par>
                                <p:cTn id="9" presetID="2" presetClass="entr" presetSubtype="2" decel="54000"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1000" fill="hold"/>
                                        <p:tgtEl>
                                          <p:spTgt spid="39"/>
                                        </p:tgtEl>
                                        <p:attrNameLst>
                                          <p:attrName>ppt_x</p:attrName>
                                        </p:attrNameLst>
                                      </p:cBhvr>
                                      <p:tavLst>
                                        <p:tav tm="0">
                                          <p:val>
                                            <p:strVal val="1+#ppt_w/2"/>
                                          </p:val>
                                        </p:tav>
                                        <p:tav tm="100000">
                                          <p:val>
                                            <p:strVal val="#ppt_x"/>
                                          </p:val>
                                        </p:tav>
                                      </p:tavLst>
                                    </p:anim>
                                    <p:anim calcmode="lin" valueType="num">
                                      <p:cBhvr additive="base">
                                        <p:cTn id="12" dur="1000" fill="hold"/>
                                        <p:tgtEl>
                                          <p:spTgt spid="39"/>
                                        </p:tgtEl>
                                        <p:attrNameLst>
                                          <p:attrName>ppt_y</p:attrName>
                                        </p:attrNameLst>
                                      </p:cBhvr>
                                      <p:tavLst>
                                        <p:tav tm="0">
                                          <p:val>
                                            <p:strVal val="#ppt_y"/>
                                          </p:val>
                                        </p:tav>
                                        <p:tav tm="100000">
                                          <p:val>
                                            <p:strVal val="#ppt_y"/>
                                          </p:val>
                                        </p:tav>
                                      </p:tavLst>
                                    </p:anim>
                                  </p:childTnLst>
                                </p:cTn>
                              </p:par>
                              <p:par>
                                <p:cTn id="13" presetID="2" presetClass="entr" presetSubtype="8" decel="86000" fill="hold" grpId="0" nodeType="withEffect">
                                  <p:stCondLst>
                                    <p:cond delay="0"/>
                                  </p:stCondLst>
                                  <p:iterate type="wd">
                                    <p:tmPct val="2000"/>
                                  </p:iterate>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fill="hold"/>
                                        <p:tgtEl>
                                          <p:spTgt spid="40"/>
                                        </p:tgtEl>
                                        <p:attrNameLst>
                                          <p:attrName>ppt_x</p:attrName>
                                        </p:attrNameLst>
                                      </p:cBhvr>
                                      <p:tavLst>
                                        <p:tav tm="0">
                                          <p:val>
                                            <p:strVal val="0-#ppt_w/2"/>
                                          </p:val>
                                        </p:tav>
                                        <p:tav tm="100000">
                                          <p:val>
                                            <p:strVal val="#ppt_x"/>
                                          </p:val>
                                        </p:tav>
                                      </p:tavLst>
                                    </p:anim>
                                    <p:anim calcmode="lin" valueType="num">
                                      <p:cBhvr additive="base">
                                        <p:cTn id="16" dur="500" fill="hold"/>
                                        <p:tgtEl>
                                          <p:spTgt spid="40"/>
                                        </p:tgtEl>
                                        <p:attrNameLst>
                                          <p:attrName>ppt_y</p:attrName>
                                        </p:attrNameLst>
                                      </p:cBhvr>
                                      <p:tavLst>
                                        <p:tav tm="0">
                                          <p:val>
                                            <p:strVal val="#ppt_y"/>
                                          </p:val>
                                        </p:tav>
                                        <p:tav tm="100000">
                                          <p:val>
                                            <p:strVal val="#ppt_y"/>
                                          </p:val>
                                        </p:tav>
                                      </p:tavLst>
                                    </p:anim>
                                  </p:childTnLst>
                                </p:cTn>
                              </p:par>
                            </p:childTnLst>
                          </p:cTn>
                        </p:par>
                        <p:par>
                          <p:cTn id="17" fill="hold" nodeType="afterGroup">
                            <p:stCondLst>
                              <p:cond delay="3000"/>
                            </p:stCondLst>
                            <p:childTnLst>
                              <p:par>
                                <p:cTn id="18" presetID="31" presetClass="entr" presetSubtype="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 calcmode="lin" valueType="num">
                                      <p:cBhvr>
                                        <p:cTn id="22" dur="500" fill="hold"/>
                                        <p:tgtEl>
                                          <p:spTgt spid="9"/>
                                        </p:tgtEl>
                                        <p:attrNameLst>
                                          <p:attrName>style.rotation</p:attrName>
                                        </p:attrNameLst>
                                      </p:cBhvr>
                                      <p:tavLst>
                                        <p:tav tm="0">
                                          <p:val>
                                            <p:fltVal val="90"/>
                                          </p:val>
                                        </p:tav>
                                        <p:tav tm="100000">
                                          <p:val>
                                            <p:fltVal val="0"/>
                                          </p:val>
                                        </p:tav>
                                      </p:tavLst>
                                    </p:anim>
                                    <p:animEffect transition="in" filter="fade">
                                      <p:cBhvr>
                                        <p:cTn id="23" dur="500"/>
                                        <p:tgtEl>
                                          <p:spTgt spid="9"/>
                                        </p:tgtEl>
                                      </p:cBhvr>
                                    </p:animEffect>
                                  </p:childTnLst>
                                </p:cTn>
                              </p:par>
                            </p:childTnLst>
                          </p:cTn>
                        </p:par>
                        <p:par>
                          <p:cTn id="24" fill="hold" nodeType="afterGroup">
                            <p:stCondLst>
                              <p:cond delay="3500"/>
                            </p:stCondLst>
                            <p:childTnLst>
                              <p:par>
                                <p:cTn id="25" presetID="31"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 calcmode="lin" valueType="num">
                                      <p:cBhvr>
                                        <p:cTn id="29" dur="500" fill="hold"/>
                                        <p:tgtEl>
                                          <p:spTgt spid="10"/>
                                        </p:tgtEl>
                                        <p:attrNameLst>
                                          <p:attrName>style.rotation</p:attrName>
                                        </p:attrNameLst>
                                      </p:cBhvr>
                                      <p:tavLst>
                                        <p:tav tm="0">
                                          <p:val>
                                            <p:fltVal val="90"/>
                                          </p:val>
                                        </p:tav>
                                        <p:tav tm="100000">
                                          <p:val>
                                            <p:fltVal val="0"/>
                                          </p:val>
                                        </p:tav>
                                      </p:tavLst>
                                    </p:anim>
                                    <p:animEffect transition="in" filter="fade">
                                      <p:cBhvr>
                                        <p:cTn id="30" dur="500"/>
                                        <p:tgtEl>
                                          <p:spTgt spid="10"/>
                                        </p:tgtEl>
                                      </p:cBhvr>
                                    </p:animEffect>
                                  </p:childTnLst>
                                </p:cTn>
                              </p:par>
                            </p:childTnLst>
                          </p:cTn>
                        </p:par>
                        <p:par>
                          <p:cTn id="31" fill="hold" nodeType="afterGroup">
                            <p:stCondLst>
                              <p:cond delay="4000"/>
                            </p:stCondLst>
                            <p:childTnLst>
                              <p:par>
                                <p:cTn id="32" presetID="31" presetClass="entr" presetSubtype="0"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 calcmode="lin" valueType="num">
                                      <p:cBhvr>
                                        <p:cTn id="36" dur="500" fill="hold"/>
                                        <p:tgtEl>
                                          <p:spTgt spid="11"/>
                                        </p:tgtEl>
                                        <p:attrNameLst>
                                          <p:attrName>style.rotation</p:attrName>
                                        </p:attrNameLst>
                                      </p:cBhvr>
                                      <p:tavLst>
                                        <p:tav tm="0">
                                          <p:val>
                                            <p:fltVal val="90"/>
                                          </p:val>
                                        </p:tav>
                                        <p:tav tm="100000">
                                          <p:val>
                                            <p:fltVal val="0"/>
                                          </p:val>
                                        </p:tav>
                                      </p:tavLst>
                                    </p:anim>
                                    <p:animEffect transition="in" filter="fade">
                                      <p:cBhvr>
                                        <p:cTn id="37" dur="500"/>
                                        <p:tgtEl>
                                          <p:spTgt spid="11"/>
                                        </p:tgtEl>
                                      </p:cBhvr>
                                    </p:animEffect>
                                  </p:childTnLst>
                                </p:cTn>
                              </p:par>
                            </p:childTnLst>
                          </p:cTn>
                        </p:par>
                        <p:par>
                          <p:cTn id="38" fill="hold" nodeType="afterGroup">
                            <p:stCondLst>
                              <p:cond delay="4500"/>
                            </p:stCondLst>
                            <p:childTnLst>
                              <p:par>
                                <p:cTn id="39" presetID="31" presetClass="entr" presetSubtype="0"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anim calcmode="lin" valueType="num">
                                      <p:cBhvr>
                                        <p:cTn id="43" dur="500" fill="hold"/>
                                        <p:tgtEl>
                                          <p:spTgt spid="12"/>
                                        </p:tgtEl>
                                        <p:attrNameLst>
                                          <p:attrName>style.rotation</p:attrName>
                                        </p:attrNameLst>
                                      </p:cBhvr>
                                      <p:tavLst>
                                        <p:tav tm="0">
                                          <p:val>
                                            <p:fltVal val="90"/>
                                          </p:val>
                                        </p:tav>
                                        <p:tav tm="100000">
                                          <p:val>
                                            <p:fltVal val="0"/>
                                          </p:val>
                                        </p:tav>
                                      </p:tavLst>
                                    </p:anim>
                                    <p:animEffect transition="in" filter="fade">
                                      <p:cBhvr>
                                        <p:cTn id="44" dur="500"/>
                                        <p:tgtEl>
                                          <p:spTgt spid="12"/>
                                        </p:tgtEl>
                                      </p:cBhvr>
                                    </p:animEffect>
                                  </p:childTnLst>
                                </p:cTn>
                              </p:par>
                            </p:childTnLst>
                          </p:cTn>
                        </p:par>
                        <p:par>
                          <p:cTn id="45" fill="hold" nodeType="afterGroup">
                            <p:stCondLst>
                              <p:cond delay="5000"/>
                            </p:stCondLst>
                            <p:childTnLst>
                              <p:par>
                                <p:cTn id="46" presetID="31" presetClass="entr" presetSubtype="0"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anim calcmode="lin" valueType="num">
                                      <p:cBhvr>
                                        <p:cTn id="50" dur="500" fill="hold"/>
                                        <p:tgtEl>
                                          <p:spTgt spid="13"/>
                                        </p:tgtEl>
                                        <p:attrNameLst>
                                          <p:attrName>style.rotation</p:attrName>
                                        </p:attrNameLst>
                                      </p:cBhvr>
                                      <p:tavLst>
                                        <p:tav tm="0">
                                          <p:val>
                                            <p:fltVal val="90"/>
                                          </p:val>
                                        </p:tav>
                                        <p:tav tm="100000">
                                          <p:val>
                                            <p:fltVal val="0"/>
                                          </p:val>
                                        </p:tav>
                                      </p:tavLst>
                                    </p:anim>
                                    <p:animEffect transition="in" filter="fade">
                                      <p:cBhvr>
                                        <p:cTn id="51" dur="500"/>
                                        <p:tgtEl>
                                          <p:spTgt spid="13"/>
                                        </p:tgtEl>
                                      </p:cBhvr>
                                    </p:animEffect>
                                  </p:childTnLst>
                                </p:cTn>
                              </p:par>
                            </p:childTnLst>
                          </p:cTn>
                        </p:par>
                        <p:par>
                          <p:cTn id="52" fill="hold" nodeType="afterGroup">
                            <p:stCondLst>
                              <p:cond delay="5500"/>
                            </p:stCondLst>
                            <p:childTnLst>
                              <p:par>
                                <p:cTn id="53" presetID="31" presetClass="entr" presetSubtype="0"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p:cTn id="55" dur="500" fill="hold"/>
                                        <p:tgtEl>
                                          <p:spTgt spid="14"/>
                                        </p:tgtEl>
                                        <p:attrNameLst>
                                          <p:attrName>ppt_w</p:attrName>
                                        </p:attrNameLst>
                                      </p:cBhvr>
                                      <p:tavLst>
                                        <p:tav tm="0">
                                          <p:val>
                                            <p:fltVal val="0"/>
                                          </p:val>
                                        </p:tav>
                                        <p:tav tm="100000">
                                          <p:val>
                                            <p:strVal val="#ppt_w"/>
                                          </p:val>
                                        </p:tav>
                                      </p:tavLst>
                                    </p:anim>
                                    <p:anim calcmode="lin" valueType="num">
                                      <p:cBhvr>
                                        <p:cTn id="56" dur="500" fill="hold"/>
                                        <p:tgtEl>
                                          <p:spTgt spid="14"/>
                                        </p:tgtEl>
                                        <p:attrNameLst>
                                          <p:attrName>ppt_h</p:attrName>
                                        </p:attrNameLst>
                                      </p:cBhvr>
                                      <p:tavLst>
                                        <p:tav tm="0">
                                          <p:val>
                                            <p:fltVal val="0"/>
                                          </p:val>
                                        </p:tav>
                                        <p:tav tm="100000">
                                          <p:val>
                                            <p:strVal val="#ppt_h"/>
                                          </p:val>
                                        </p:tav>
                                      </p:tavLst>
                                    </p:anim>
                                    <p:anim calcmode="lin" valueType="num">
                                      <p:cBhvr>
                                        <p:cTn id="57" dur="500" fill="hold"/>
                                        <p:tgtEl>
                                          <p:spTgt spid="14"/>
                                        </p:tgtEl>
                                        <p:attrNameLst>
                                          <p:attrName>style.rotation</p:attrName>
                                        </p:attrNameLst>
                                      </p:cBhvr>
                                      <p:tavLst>
                                        <p:tav tm="0">
                                          <p:val>
                                            <p:fltVal val="90"/>
                                          </p:val>
                                        </p:tav>
                                        <p:tav tm="100000">
                                          <p:val>
                                            <p:fltVal val="0"/>
                                          </p:val>
                                        </p:tav>
                                      </p:tavLst>
                                    </p:anim>
                                    <p:animEffect transition="in" filter="fade">
                                      <p:cBhvr>
                                        <p:cTn id="58" dur="500"/>
                                        <p:tgtEl>
                                          <p:spTgt spid="14"/>
                                        </p:tgtEl>
                                      </p:cBhvr>
                                    </p:animEffect>
                                  </p:childTnLst>
                                </p:cTn>
                              </p:par>
                            </p:childTnLst>
                          </p:cTn>
                        </p:par>
                        <p:par>
                          <p:cTn id="59" fill="hold" nodeType="afterGroup">
                            <p:stCondLst>
                              <p:cond delay="6000"/>
                            </p:stCondLst>
                            <p:childTnLst>
                              <p:par>
                                <p:cTn id="60" presetID="31" presetClass="entr" presetSubtype="0" fill="hold" grpId="0" nodeType="after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500" fill="hold"/>
                                        <p:tgtEl>
                                          <p:spTgt spid="15"/>
                                        </p:tgtEl>
                                        <p:attrNameLst>
                                          <p:attrName>ppt_w</p:attrName>
                                        </p:attrNameLst>
                                      </p:cBhvr>
                                      <p:tavLst>
                                        <p:tav tm="0">
                                          <p:val>
                                            <p:fltVal val="0"/>
                                          </p:val>
                                        </p:tav>
                                        <p:tav tm="100000">
                                          <p:val>
                                            <p:strVal val="#ppt_w"/>
                                          </p:val>
                                        </p:tav>
                                      </p:tavLst>
                                    </p:anim>
                                    <p:anim calcmode="lin" valueType="num">
                                      <p:cBhvr>
                                        <p:cTn id="63" dur="500" fill="hold"/>
                                        <p:tgtEl>
                                          <p:spTgt spid="15"/>
                                        </p:tgtEl>
                                        <p:attrNameLst>
                                          <p:attrName>ppt_h</p:attrName>
                                        </p:attrNameLst>
                                      </p:cBhvr>
                                      <p:tavLst>
                                        <p:tav tm="0">
                                          <p:val>
                                            <p:fltVal val="0"/>
                                          </p:val>
                                        </p:tav>
                                        <p:tav tm="100000">
                                          <p:val>
                                            <p:strVal val="#ppt_h"/>
                                          </p:val>
                                        </p:tav>
                                      </p:tavLst>
                                    </p:anim>
                                    <p:anim calcmode="lin" valueType="num">
                                      <p:cBhvr>
                                        <p:cTn id="64" dur="500" fill="hold"/>
                                        <p:tgtEl>
                                          <p:spTgt spid="15"/>
                                        </p:tgtEl>
                                        <p:attrNameLst>
                                          <p:attrName>style.rotation</p:attrName>
                                        </p:attrNameLst>
                                      </p:cBhvr>
                                      <p:tavLst>
                                        <p:tav tm="0">
                                          <p:val>
                                            <p:fltVal val="90"/>
                                          </p:val>
                                        </p:tav>
                                        <p:tav tm="100000">
                                          <p:val>
                                            <p:fltVal val="0"/>
                                          </p:val>
                                        </p:tav>
                                      </p:tavLst>
                                    </p:anim>
                                    <p:animEffect transition="in" filter="fade">
                                      <p:cBhvr>
                                        <p:cTn id="65" dur="500"/>
                                        <p:tgtEl>
                                          <p:spTgt spid="15"/>
                                        </p:tgtEl>
                                      </p:cBhvr>
                                    </p:animEffect>
                                  </p:childTnLst>
                                </p:cTn>
                              </p:par>
                            </p:childTnLst>
                          </p:cTn>
                        </p:par>
                        <p:par>
                          <p:cTn id="66" fill="hold" nodeType="afterGroup">
                            <p:stCondLst>
                              <p:cond delay="6500"/>
                            </p:stCondLst>
                            <p:childTnLst>
                              <p:par>
                                <p:cTn id="67" presetID="31" presetClass="entr" presetSubtype="0" fill="hold" grpId="0" nodeType="afterEffect">
                                  <p:stCondLst>
                                    <p:cond delay="0"/>
                                  </p:stCondLst>
                                  <p:childTnLst>
                                    <p:set>
                                      <p:cBhvr>
                                        <p:cTn id="68" dur="1" fill="hold">
                                          <p:stCondLst>
                                            <p:cond delay="0"/>
                                          </p:stCondLst>
                                        </p:cTn>
                                        <p:tgtEl>
                                          <p:spTgt spid="16"/>
                                        </p:tgtEl>
                                        <p:attrNameLst>
                                          <p:attrName>style.visibility</p:attrName>
                                        </p:attrNameLst>
                                      </p:cBhvr>
                                      <p:to>
                                        <p:strVal val="visible"/>
                                      </p:to>
                                    </p:set>
                                    <p:anim calcmode="lin" valueType="num">
                                      <p:cBhvr>
                                        <p:cTn id="69" dur="500" fill="hold"/>
                                        <p:tgtEl>
                                          <p:spTgt spid="16"/>
                                        </p:tgtEl>
                                        <p:attrNameLst>
                                          <p:attrName>ppt_w</p:attrName>
                                        </p:attrNameLst>
                                      </p:cBhvr>
                                      <p:tavLst>
                                        <p:tav tm="0">
                                          <p:val>
                                            <p:fltVal val="0"/>
                                          </p:val>
                                        </p:tav>
                                        <p:tav tm="100000">
                                          <p:val>
                                            <p:strVal val="#ppt_w"/>
                                          </p:val>
                                        </p:tav>
                                      </p:tavLst>
                                    </p:anim>
                                    <p:anim calcmode="lin" valueType="num">
                                      <p:cBhvr>
                                        <p:cTn id="70" dur="500" fill="hold"/>
                                        <p:tgtEl>
                                          <p:spTgt spid="16"/>
                                        </p:tgtEl>
                                        <p:attrNameLst>
                                          <p:attrName>ppt_h</p:attrName>
                                        </p:attrNameLst>
                                      </p:cBhvr>
                                      <p:tavLst>
                                        <p:tav tm="0">
                                          <p:val>
                                            <p:fltVal val="0"/>
                                          </p:val>
                                        </p:tav>
                                        <p:tav tm="100000">
                                          <p:val>
                                            <p:strVal val="#ppt_h"/>
                                          </p:val>
                                        </p:tav>
                                      </p:tavLst>
                                    </p:anim>
                                    <p:anim calcmode="lin" valueType="num">
                                      <p:cBhvr>
                                        <p:cTn id="71" dur="500" fill="hold"/>
                                        <p:tgtEl>
                                          <p:spTgt spid="16"/>
                                        </p:tgtEl>
                                        <p:attrNameLst>
                                          <p:attrName>style.rotation</p:attrName>
                                        </p:attrNameLst>
                                      </p:cBhvr>
                                      <p:tavLst>
                                        <p:tav tm="0">
                                          <p:val>
                                            <p:fltVal val="90"/>
                                          </p:val>
                                        </p:tav>
                                        <p:tav tm="100000">
                                          <p:val>
                                            <p:fltVal val="0"/>
                                          </p:val>
                                        </p:tav>
                                      </p:tavLst>
                                    </p:anim>
                                    <p:animEffect transition="in" filter="fade">
                                      <p:cBhvr>
                                        <p:cTn id="72" dur="500"/>
                                        <p:tgtEl>
                                          <p:spTgt spid="16"/>
                                        </p:tgtEl>
                                      </p:cBhvr>
                                    </p:animEffect>
                                  </p:childTnLst>
                                </p:cTn>
                              </p:par>
                            </p:childTnLst>
                          </p:cTn>
                        </p:par>
                        <p:par>
                          <p:cTn id="73" fill="hold" nodeType="afterGroup">
                            <p:stCondLst>
                              <p:cond delay="7000"/>
                            </p:stCondLst>
                            <p:childTnLst>
                              <p:par>
                                <p:cTn id="74" presetID="31" presetClass="entr" presetSubtype="0" fill="hold" grpId="0" nodeType="after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p:cTn id="76" dur="500" fill="hold"/>
                                        <p:tgtEl>
                                          <p:spTgt spid="17"/>
                                        </p:tgtEl>
                                        <p:attrNameLst>
                                          <p:attrName>ppt_w</p:attrName>
                                        </p:attrNameLst>
                                      </p:cBhvr>
                                      <p:tavLst>
                                        <p:tav tm="0">
                                          <p:val>
                                            <p:fltVal val="0"/>
                                          </p:val>
                                        </p:tav>
                                        <p:tav tm="100000">
                                          <p:val>
                                            <p:strVal val="#ppt_w"/>
                                          </p:val>
                                        </p:tav>
                                      </p:tavLst>
                                    </p:anim>
                                    <p:anim calcmode="lin" valueType="num">
                                      <p:cBhvr>
                                        <p:cTn id="77" dur="500" fill="hold"/>
                                        <p:tgtEl>
                                          <p:spTgt spid="17"/>
                                        </p:tgtEl>
                                        <p:attrNameLst>
                                          <p:attrName>ppt_h</p:attrName>
                                        </p:attrNameLst>
                                      </p:cBhvr>
                                      <p:tavLst>
                                        <p:tav tm="0">
                                          <p:val>
                                            <p:fltVal val="0"/>
                                          </p:val>
                                        </p:tav>
                                        <p:tav tm="100000">
                                          <p:val>
                                            <p:strVal val="#ppt_h"/>
                                          </p:val>
                                        </p:tav>
                                      </p:tavLst>
                                    </p:anim>
                                    <p:anim calcmode="lin" valueType="num">
                                      <p:cBhvr>
                                        <p:cTn id="78" dur="500" fill="hold"/>
                                        <p:tgtEl>
                                          <p:spTgt spid="17"/>
                                        </p:tgtEl>
                                        <p:attrNameLst>
                                          <p:attrName>style.rotation</p:attrName>
                                        </p:attrNameLst>
                                      </p:cBhvr>
                                      <p:tavLst>
                                        <p:tav tm="0">
                                          <p:val>
                                            <p:fltVal val="90"/>
                                          </p:val>
                                        </p:tav>
                                        <p:tav tm="100000">
                                          <p:val>
                                            <p:fltVal val="0"/>
                                          </p:val>
                                        </p:tav>
                                      </p:tavLst>
                                    </p:anim>
                                    <p:animEffect transition="in" filter="fade">
                                      <p:cBhvr>
                                        <p:cTn id="79" dur="500"/>
                                        <p:tgtEl>
                                          <p:spTgt spid="17"/>
                                        </p:tgtEl>
                                      </p:cBhvr>
                                    </p:animEffect>
                                  </p:childTnLst>
                                </p:cTn>
                              </p:par>
                            </p:childTnLst>
                          </p:cTn>
                        </p:par>
                        <p:par>
                          <p:cTn id="80" fill="hold" nodeType="afterGroup">
                            <p:stCondLst>
                              <p:cond delay="7500"/>
                            </p:stCondLst>
                            <p:childTnLst>
                              <p:par>
                                <p:cTn id="81" presetID="31" presetClass="entr" presetSubtype="0" fill="hold" grpId="0" nodeType="afterEffect">
                                  <p:stCondLst>
                                    <p:cond delay="0"/>
                                  </p:stCondLst>
                                  <p:childTnLst>
                                    <p:set>
                                      <p:cBhvr>
                                        <p:cTn id="82" dur="1" fill="hold">
                                          <p:stCondLst>
                                            <p:cond delay="0"/>
                                          </p:stCondLst>
                                        </p:cTn>
                                        <p:tgtEl>
                                          <p:spTgt spid="18"/>
                                        </p:tgtEl>
                                        <p:attrNameLst>
                                          <p:attrName>style.visibility</p:attrName>
                                        </p:attrNameLst>
                                      </p:cBhvr>
                                      <p:to>
                                        <p:strVal val="visible"/>
                                      </p:to>
                                    </p:set>
                                    <p:anim calcmode="lin" valueType="num">
                                      <p:cBhvr>
                                        <p:cTn id="83" dur="500" fill="hold"/>
                                        <p:tgtEl>
                                          <p:spTgt spid="18"/>
                                        </p:tgtEl>
                                        <p:attrNameLst>
                                          <p:attrName>ppt_w</p:attrName>
                                        </p:attrNameLst>
                                      </p:cBhvr>
                                      <p:tavLst>
                                        <p:tav tm="0">
                                          <p:val>
                                            <p:fltVal val="0"/>
                                          </p:val>
                                        </p:tav>
                                        <p:tav tm="100000">
                                          <p:val>
                                            <p:strVal val="#ppt_w"/>
                                          </p:val>
                                        </p:tav>
                                      </p:tavLst>
                                    </p:anim>
                                    <p:anim calcmode="lin" valueType="num">
                                      <p:cBhvr>
                                        <p:cTn id="84" dur="500" fill="hold"/>
                                        <p:tgtEl>
                                          <p:spTgt spid="18"/>
                                        </p:tgtEl>
                                        <p:attrNameLst>
                                          <p:attrName>ppt_h</p:attrName>
                                        </p:attrNameLst>
                                      </p:cBhvr>
                                      <p:tavLst>
                                        <p:tav tm="0">
                                          <p:val>
                                            <p:fltVal val="0"/>
                                          </p:val>
                                        </p:tav>
                                        <p:tav tm="100000">
                                          <p:val>
                                            <p:strVal val="#ppt_h"/>
                                          </p:val>
                                        </p:tav>
                                      </p:tavLst>
                                    </p:anim>
                                    <p:anim calcmode="lin" valueType="num">
                                      <p:cBhvr>
                                        <p:cTn id="85" dur="500" fill="hold"/>
                                        <p:tgtEl>
                                          <p:spTgt spid="18"/>
                                        </p:tgtEl>
                                        <p:attrNameLst>
                                          <p:attrName>style.rotation</p:attrName>
                                        </p:attrNameLst>
                                      </p:cBhvr>
                                      <p:tavLst>
                                        <p:tav tm="0">
                                          <p:val>
                                            <p:fltVal val="90"/>
                                          </p:val>
                                        </p:tav>
                                        <p:tav tm="100000">
                                          <p:val>
                                            <p:fltVal val="0"/>
                                          </p:val>
                                        </p:tav>
                                      </p:tavLst>
                                    </p:anim>
                                    <p:animEffect transition="in" filter="fade">
                                      <p:cBhvr>
                                        <p:cTn id="86" dur="500"/>
                                        <p:tgtEl>
                                          <p:spTgt spid="18"/>
                                        </p:tgtEl>
                                      </p:cBhvr>
                                    </p:animEffect>
                                  </p:childTnLst>
                                </p:cTn>
                              </p:par>
                            </p:childTnLst>
                          </p:cTn>
                        </p:par>
                        <p:par>
                          <p:cTn id="87" fill="hold" nodeType="afterGroup">
                            <p:stCondLst>
                              <p:cond delay="8000"/>
                            </p:stCondLst>
                            <p:childTnLst>
                              <p:par>
                                <p:cTn id="88" presetID="31" presetClass="entr" presetSubtype="0" fill="hold" grpId="0" nodeType="afterEffect">
                                  <p:stCondLst>
                                    <p:cond delay="0"/>
                                  </p:stCondLst>
                                  <p:childTnLst>
                                    <p:set>
                                      <p:cBhvr>
                                        <p:cTn id="89" dur="1" fill="hold">
                                          <p:stCondLst>
                                            <p:cond delay="0"/>
                                          </p:stCondLst>
                                        </p:cTn>
                                        <p:tgtEl>
                                          <p:spTgt spid="19"/>
                                        </p:tgtEl>
                                        <p:attrNameLst>
                                          <p:attrName>style.visibility</p:attrName>
                                        </p:attrNameLst>
                                      </p:cBhvr>
                                      <p:to>
                                        <p:strVal val="visible"/>
                                      </p:to>
                                    </p:set>
                                    <p:anim calcmode="lin" valueType="num">
                                      <p:cBhvr>
                                        <p:cTn id="90" dur="500" fill="hold"/>
                                        <p:tgtEl>
                                          <p:spTgt spid="19"/>
                                        </p:tgtEl>
                                        <p:attrNameLst>
                                          <p:attrName>ppt_w</p:attrName>
                                        </p:attrNameLst>
                                      </p:cBhvr>
                                      <p:tavLst>
                                        <p:tav tm="0">
                                          <p:val>
                                            <p:fltVal val="0"/>
                                          </p:val>
                                        </p:tav>
                                        <p:tav tm="100000">
                                          <p:val>
                                            <p:strVal val="#ppt_w"/>
                                          </p:val>
                                        </p:tav>
                                      </p:tavLst>
                                    </p:anim>
                                    <p:anim calcmode="lin" valueType="num">
                                      <p:cBhvr>
                                        <p:cTn id="91" dur="500" fill="hold"/>
                                        <p:tgtEl>
                                          <p:spTgt spid="19"/>
                                        </p:tgtEl>
                                        <p:attrNameLst>
                                          <p:attrName>ppt_h</p:attrName>
                                        </p:attrNameLst>
                                      </p:cBhvr>
                                      <p:tavLst>
                                        <p:tav tm="0">
                                          <p:val>
                                            <p:fltVal val="0"/>
                                          </p:val>
                                        </p:tav>
                                        <p:tav tm="100000">
                                          <p:val>
                                            <p:strVal val="#ppt_h"/>
                                          </p:val>
                                        </p:tav>
                                      </p:tavLst>
                                    </p:anim>
                                    <p:anim calcmode="lin" valueType="num">
                                      <p:cBhvr>
                                        <p:cTn id="92" dur="500" fill="hold"/>
                                        <p:tgtEl>
                                          <p:spTgt spid="19"/>
                                        </p:tgtEl>
                                        <p:attrNameLst>
                                          <p:attrName>style.rotation</p:attrName>
                                        </p:attrNameLst>
                                      </p:cBhvr>
                                      <p:tavLst>
                                        <p:tav tm="0">
                                          <p:val>
                                            <p:fltVal val="90"/>
                                          </p:val>
                                        </p:tav>
                                        <p:tav tm="100000">
                                          <p:val>
                                            <p:fltVal val="0"/>
                                          </p:val>
                                        </p:tav>
                                      </p:tavLst>
                                    </p:anim>
                                    <p:animEffect transition="in" filter="fade">
                                      <p:cBhvr>
                                        <p:cTn id="93" dur="500"/>
                                        <p:tgtEl>
                                          <p:spTgt spid="19"/>
                                        </p:tgtEl>
                                      </p:cBhvr>
                                    </p:animEffect>
                                  </p:childTnLst>
                                </p:cTn>
                              </p:par>
                            </p:childTnLst>
                          </p:cTn>
                        </p:par>
                        <p:par>
                          <p:cTn id="94" fill="hold" nodeType="afterGroup">
                            <p:stCondLst>
                              <p:cond delay="8500"/>
                            </p:stCondLst>
                            <p:childTnLst>
                              <p:par>
                                <p:cTn id="95" presetID="31" presetClass="entr" presetSubtype="0" fill="hold" grpId="0" nodeType="afterEffect">
                                  <p:stCondLst>
                                    <p:cond delay="0"/>
                                  </p:stCondLst>
                                  <p:childTnLst>
                                    <p:set>
                                      <p:cBhvr>
                                        <p:cTn id="96" dur="1" fill="hold">
                                          <p:stCondLst>
                                            <p:cond delay="0"/>
                                          </p:stCondLst>
                                        </p:cTn>
                                        <p:tgtEl>
                                          <p:spTgt spid="20"/>
                                        </p:tgtEl>
                                        <p:attrNameLst>
                                          <p:attrName>style.visibility</p:attrName>
                                        </p:attrNameLst>
                                      </p:cBhvr>
                                      <p:to>
                                        <p:strVal val="visible"/>
                                      </p:to>
                                    </p:set>
                                    <p:anim calcmode="lin" valueType="num">
                                      <p:cBhvr>
                                        <p:cTn id="97" dur="500" fill="hold"/>
                                        <p:tgtEl>
                                          <p:spTgt spid="20"/>
                                        </p:tgtEl>
                                        <p:attrNameLst>
                                          <p:attrName>ppt_w</p:attrName>
                                        </p:attrNameLst>
                                      </p:cBhvr>
                                      <p:tavLst>
                                        <p:tav tm="0">
                                          <p:val>
                                            <p:fltVal val="0"/>
                                          </p:val>
                                        </p:tav>
                                        <p:tav tm="100000">
                                          <p:val>
                                            <p:strVal val="#ppt_w"/>
                                          </p:val>
                                        </p:tav>
                                      </p:tavLst>
                                    </p:anim>
                                    <p:anim calcmode="lin" valueType="num">
                                      <p:cBhvr>
                                        <p:cTn id="98" dur="500" fill="hold"/>
                                        <p:tgtEl>
                                          <p:spTgt spid="20"/>
                                        </p:tgtEl>
                                        <p:attrNameLst>
                                          <p:attrName>ppt_h</p:attrName>
                                        </p:attrNameLst>
                                      </p:cBhvr>
                                      <p:tavLst>
                                        <p:tav tm="0">
                                          <p:val>
                                            <p:fltVal val="0"/>
                                          </p:val>
                                        </p:tav>
                                        <p:tav tm="100000">
                                          <p:val>
                                            <p:strVal val="#ppt_h"/>
                                          </p:val>
                                        </p:tav>
                                      </p:tavLst>
                                    </p:anim>
                                    <p:anim calcmode="lin" valueType="num">
                                      <p:cBhvr>
                                        <p:cTn id="99" dur="500" fill="hold"/>
                                        <p:tgtEl>
                                          <p:spTgt spid="20"/>
                                        </p:tgtEl>
                                        <p:attrNameLst>
                                          <p:attrName>style.rotation</p:attrName>
                                        </p:attrNameLst>
                                      </p:cBhvr>
                                      <p:tavLst>
                                        <p:tav tm="0">
                                          <p:val>
                                            <p:fltVal val="90"/>
                                          </p:val>
                                        </p:tav>
                                        <p:tav tm="100000">
                                          <p:val>
                                            <p:fltVal val="0"/>
                                          </p:val>
                                        </p:tav>
                                      </p:tavLst>
                                    </p:anim>
                                    <p:animEffect transition="in" filter="fade">
                                      <p:cBhvr>
                                        <p:cTn id="100" dur="500"/>
                                        <p:tgtEl>
                                          <p:spTgt spid="20"/>
                                        </p:tgtEl>
                                      </p:cBhvr>
                                    </p:animEffect>
                                  </p:childTnLst>
                                </p:cTn>
                              </p:par>
                            </p:childTnLst>
                          </p:cTn>
                        </p:par>
                        <p:par>
                          <p:cTn id="101" fill="hold" nodeType="afterGroup">
                            <p:stCondLst>
                              <p:cond delay="9000"/>
                            </p:stCondLst>
                            <p:childTnLst>
                              <p:par>
                                <p:cTn id="102" presetID="31" presetClass="entr" presetSubtype="0" fill="hold" grpId="0" nodeType="afterEffect">
                                  <p:stCondLst>
                                    <p:cond delay="0"/>
                                  </p:stCondLst>
                                  <p:childTnLst>
                                    <p:set>
                                      <p:cBhvr>
                                        <p:cTn id="103" dur="1" fill="hold">
                                          <p:stCondLst>
                                            <p:cond delay="0"/>
                                          </p:stCondLst>
                                        </p:cTn>
                                        <p:tgtEl>
                                          <p:spTgt spid="21"/>
                                        </p:tgtEl>
                                        <p:attrNameLst>
                                          <p:attrName>style.visibility</p:attrName>
                                        </p:attrNameLst>
                                      </p:cBhvr>
                                      <p:to>
                                        <p:strVal val="visible"/>
                                      </p:to>
                                    </p:set>
                                    <p:anim calcmode="lin" valueType="num">
                                      <p:cBhvr>
                                        <p:cTn id="104" dur="500" fill="hold"/>
                                        <p:tgtEl>
                                          <p:spTgt spid="21"/>
                                        </p:tgtEl>
                                        <p:attrNameLst>
                                          <p:attrName>ppt_w</p:attrName>
                                        </p:attrNameLst>
                                      </p:cBhvr>
                                      <p:tavLst>
                                        <p:tav tm="0">
                                          <p:val>
                                            <p:fltVal val="0"/>
                                          </p:val>
                                        </p:tav>
                                        <p:tav tm="100000">
                                          <p:val>
                                            <p:strVal val="#ppt_w"/>
                                          </p:val>
                                        </p:tav>
                                      </p:tavLst>
                                    </p:anim>
                                    <p:anim calcmode="lin" valueType="num">
                                      <p:cBhvr>
                                        <p:cTn id="105" dur="500" fill="hold"/>
                                        <p:tgtEl>
                                          <p:spTgt spid="21"/>
                                        </p:tgtEl>
                                        <p:attrNameLst>
                                          <p:attrName>ppt_h</p:attrName>
                                        </p:attrNameLst>
                                      </p:cBhvr>
                                      <p:tavLst>
                                        <p:tav tm="0">
                                          <p:val>
                                            <p:fltVal val="0"/>
                                          </p:val>
                                        </p:tav>
                                        <p:tav tm="100000">
                                          <p:val>
                                            <p:strVal val="#ppt_h"/>
                                          </p:val>
                                        </p:tav>
                                      </p:tavLst>
                                    </p:anim>
                                    <p:anim calcmode="lin" valueType="num">
                                      <p:cBhvr>
                                        <p:cTn id="106" dur="500" fill="hold"/>
                                        <p:tgtEl>
                                          <p:spTgt spid="21"/>
                                        </p:tgtEl>
                                        <p:attrNameLst>
                                          <p:attrName>style.rotation</p:attrName>
                                        </p:attrNameLst>
                                      </p:cBhvr>
                                      <p:tavLst>
                                        <p:tav tm="0">
                                          <p:val>
                                            <p:fltVal val="90"/>
                                          </p:val>
                                        </p:tav>
                                        <p:tav tm="100000">
                                          <p:val>
                                            <p:fltVal val="0"/>
                                          </p:val>
                                        </p:tav>
                                      </p:tavLst>
                                    </p:anim>
                                    <p:animEffect transition="in" filter="fade">
                                      <p:cBhvr>
                                        <p:cTn id="107" dur="500"/>
                                        <p:tgtEl>
                                          <p:spTgt spid="21"/>
                                        </p:tgtEl>
                                      </p:cBhvr>
                                    </p:animEffect>
                                  </p:childTnLst>
                                </p:cTn>
                              </p:par>
                            </p:childTnLst>
                          </p:cTn>
                        </p:par>
                      </p:childTnLst>
                    </p:cTn>
                  </p:par>
                  <p:par>
                    <p:cTn id="108" fill="hold" nodeType="clickPar">
                      <p:stCondLst>
                        <p:cond delay="indefinite"/>
                        <p:cond evt="onBegin" delay="0">
                          <p:tn val="107"/>
                        </p:cond>
                      </p:stCondLst>
                      <p:childTnLst>
                        <p:par>
                          <p:cTn id="109" fill="hold" nodeType="afterGroup">
                            <p:stCondLst>
                              <p:cond delay="0"/>
                            </p:stCondLst>
                            <p:childTnLst>
                              <p:par>
                                <p:cTn id="110" presetID="2" presetClass="exit" presetSubtype="8" fill="hold" grpId="1" nodeType="clickEffect">
                                  <p:stCondLst>
                                    <p:cond delay="0"/>
                                  </p:stCondLst>
                                  <p:childTnLst>
                                    <p:anim calcmode="lin" valueType="num">
                                      <p:cBhvr additive="base">
                                        <p:cTn id="111" dur="500"/>
                                        <p:tgtEl>
                                          <p:spTgt spid="39"/>
                                        </p:tgtEl>
                                        <p:attrNameLst>
                                          <p:attrName>ppt_x</p:attrName>
                                        </p:attrNameLst>
                                      </p:cBhvr>
                                      <p:tavLst>
                                        <p:tav tm="0">
                                          <p:val>
                                            <p:strVal val="ppt_x"/>
                                          </p:val>
                                        </p:tav>
                                        <p:tav tm="100000">
                                          <p:val>
                                            <p:strVal val="0-ppt_w/2"/>
                                          </p:val>
                                        </p:tav>
                                      </p:tavLst>
                                    </p:anim>
                                    <p:anim calcmode="lin" valueType="num">
                                      <p:cBhvr additive="base">
                                        <p:cTn id="112" dur="500"/>
                                        <p:tgtEl>
                                          <p:spTgt spid="39"/>
                                        </p:tgtEl>
                                        <p:attrNameLst>
                                          <p:attrName>ppt_y</p:attrName>
                                        </p:attrNameLst>
                                      </p:cBhvr>
                                      <p:tavLst>
                                        <p:tav tm="0">
                                          <p:val>
                                            <p:strVal val="ppt_y"/>
                                          </p:val>
                                        </p:tav>
                                        <p:tav tm="100000">
                                          <p:val>
                                            <p:strVal val="ppt_y"/>
                                          </p:val>
                                        </p:tav>
                                      </p:tavLst>
                                    </p:anim>
                                    <p:set>
                                      <p:cBhvr>
                                        <p:cTn id="113" dur="1" fill="hold">
                                          <p:stCondLst>
                                            <p:cond delay="499"/>
                                          </p:stCondLst>
                                        </p:cTn>
                                        <p:tgtEl>
                                          <p:spTgt spid="39"/>
                                        </p:tgtEl>
                                        <p:attrNameLst>
                                          <p:attrName>style.visibility</p:attrName>
                                        </p:attrNameLst>
                                      </p:cBhvr>
                                      <p:to>
                                        <p:strVal val="hidden"/>
                                      </p:to>
                                    </p:set>
                                  </p:childTnLst>
                                </p:cTn>
                              </p:par>
                              <p:par>
                                <p:cTn id="114" presetID="2" presetClass="exit" presetSubtype="2" accel="56000" fill="hold" grpId="1" nodeType="withEffect">
                                  <p:stCondLst>
                                    <p:cond delay="0"/>
                                  </p:stCondLst>
                                  <p:iterate type="wd">
                                    <p:tmPct val="2000"/>
                                  </p:iterate>
                                  <p:childTnLst>
                                    <p:anim calcmode="lin" valueType="num">
                                      <p:cBhvr additive="base">
                                        <p:cTn id="115" dur="500"/>
                                        <p:tgtEl>
                                          <p:spTgt spid="40"/>
                                        </p:tgtEl>
                                        <p:attrNameLst>
                                          <p:attrName>ppt_x</p:attrName>
                                        </p:attrNameLst>
                                      </p:cBhvr>
                                      <p:tavLst>
                                        <p:tav tm="0">
                                          <p:val>
                                            <p:strVal val="ppt_x"/>
                                          </p:val>
                                        </p:tav>
                                        <p:tav tm="100000">
                                          <p:val>
                                            <p:strVal val="1+ppt_w/2"/>
                                          </p:val>
                                        </p:tav>
                                      </p:tavLst>
                                    </p:anim>
                                    <p:anim calcmode="lin" valueType="num">
                                      <p:cBhvr additive="base">
                                        <p:cTn id="116" dur="500"/>
                                        <p:tgtEl>
                                          <p:spTgt spid="40"/>
                                        </p:tgtEl>
                                        <p:attrNameLst>
                                          <p:attrName>ppt_y</p:attrName>
                                        </p:attrNameLst>
                                      </p:cBhvr>
                                      <p:tavLst>
                                        <p:tav tm="0">
                                          <p:val>
                                            <p:strVal val="ppt_y"/>
                                          </p:val>
                                        </p:tav>
                                        <p:tav tm="100000">
                                          <p:val>
                                            <p:strVal val="ppt_y"/>
                                          </p:val>
                                        </p:tav>
                                      </p:tavLst>
                                    </p:anim>
                                    <p:set>
                                      <p:cBhvr>
                                        <p:cTn id="117" dur="1" fill="hold">
                                          <p:stCondLst>
                                            <p:cond delay="499"/>
                                          </p:stCondLst>
                                        </p:cTn>
                                        <p:tgtEl>
                                          <p:spTgt spid="40"/>
                                        </p:tgtEl>
                                        <p:attrNameLst>
                                          <p:attrName>style.visibility</p:attrName>
                                        </p:attrNameLst>
                                      </p:cBhvr>
                                      <p:to>
                                        <p:strVal val="hidden"/>
                                      </p:to>
                                    </p:set>
                                  </p:childTnLst>
                                </p:cTn>
                              </p:par>
                            </p:childTnLst>
                          </p:cTn>
                        </p:par>
                        <p:par>
                          <p:cTn id="118" fill="hold" nodeType="afterGroup">
                            <p:stCondLst>
                              <p:cond delay="500"/>
                            </p:stCondLst>
                            <p:childTnLst>
                              <p:par>
                                <p:cTn id="119" presetID="31" presetClass="entr" presetSubtype="0" fill="hold" grpId="0" nodeType="afterEffect">
                                  <p:stCondLst>
                                    <p:cond delay="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500" fill="hold"/>
                                        <p:tgtEl>
                                          <p:spTgt spid="22"/>
                                        </p:tgtEl>
                                        <p:attrNameLst>
                                          <p:attrName>ppt_w</p:attrName>
                                        </p:attrNameLst>
                                      </p:cBhvr>
                                      <p:tavLst>
                                        <p:tav tm="0">
                                          <p:val>
                                            <p:fltVal val="0"/>
                                          </p:val>
                                        </p:tav>
                                        <p:tav tm="100000">
                                          <p:val>
                                            <p:strVal val="#ppt_w"/>
                                          </p:val>
                                        </p:tav>
                                      </p:tavLst>
                                    </p:anim>
                                    <p:anim calcmode="lin" valueType="num">
                                      <p:cBhvr>
                                        <p:cTn id="122" dur="500" fill="hold"/>
                                        <p:tgtEl>
                                          <p:spTgt spid="22"/>
                                        </p:tgtEl>
                                        <p:attrNameLst>
                                          <p:attrName>ppt_h</p:attrName>
                                        </p:attrNameLst>
                                      </p:cBhvr>
                                      <p:tavLst>
                                        <p:tav tm="0">
                                          <p:val>
                                            <p:fltVal val="0"/>
                                          </p:val>
                                        </p:tav>
                                        <p:tav tm="100000">
                                          <p:val>
                                            <p:strVal val="#ppt_h"/>
                                          </p:val>
                                        </p:tav>
                                      </p:tavLst>
                                    </p:anim>
                                    <p:anim calcmode="lin" valueType="num">
                                      <p:cBhvr>
                                        <p:cTn id="123" dur="500" fill="hold"/>
                                        <p:tgtEl>
                                          <p:spTgt spid="22"/>
                                        </p:tgtEl>
                                        <p:attrNameLst>
                                          <p:attrName>style.rotation</p:attrName>
                                        </p:attrNameLst>
                                      </p:cBhvr>
                                      <p:tavLst>
                                        <p:tav tm="0">
                                          <p:val>
                                            <p:fltVal val="90"/>
                                          </p:val>
                                        </p:tav>
                                        <p:tav tm="100000">
                                          <p:val>
                                            <p:fltVal val="0"/>
                                          </p:val>
                                        </p:tav>
                                      </p:tavLst>
                                    </p:anim>
                                    <p:animEffect transition="in" filter="fade">
                                      <p:cBhvr>
                                        <p:cTn id="12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39" grpId="1" animBg="1"/>
      <p:bldP spid="40" grpId="0" animBg="1"/>
      <p:bldP spid="40" grpId="1"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abstract3.jpg"/>
          <p:cNvPicPr>
            <a:picLocks noChangeAspect="1"/>
          </p:cNvPicPr>
          <p:nvPr/>
        </p:nvPicPr>
        <p:blipFill>
          <a:blip r:embed="rId2"/>
          <a:stretch>
            <a:fillRect/>
          </a:stretch>
        </p:blipFill>
        <p:spPr>
          <a:xfrm>
            <a:off x="0" y="0"/>
            <a:ext cx="24384000" cy="13716000"/>
          </a:xfrm>
          <a:prstGeom prst="rect">
            <a:avLst/>
          </a:prstGeom>
        </p:spPr>
      </p:pic>
      <p:sp>
        <p:nvSpPr>
          <p:cNvPr id="14" name="Shape 96"/>
          <p:cNvSpPr/>
          <p:nvPr/>
        </p:nvSpPr>
        <p:spPr>
          <a:xfrm>
            <a:off x="948960" y="766229"/>
            <a:ext cx="10868390" cy="1015663"/>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0" tIns="0" rIns="0" bIns="0">
            <a:spAutoFit/>
          </a:bodyPr>
          <a:lstStyle>
            <a:lvl1pPr algn="l" defTabSz="584200">
              <a:defRPr sz="6400">
                <a:solidFill>
                  <a:srgbClr val="4D4E4C"/>
                </a:solidFill>
              </a:defRPr>
            </a:lvl1pPr>
          </a:lstStyle>
          <a:p>
            <a:pPr lvl="0">
              <a:defRPr sz="1800" b="0">
                <a:solidFill>
                  <a:srgbClr val="000000"/>
                </a:solidFill>
              </a:defRPr>
            </a:pPr>
            <a:r>
              <a:rPr lang="en-US" sz="6400" b="1">
                <a:solidFill>
                  <a:srgbClr val="4D4E4C"/>
                </a:solidFill>
              </a:rPr>
              <a:t>ABOUT </a:t>
            </a:r>
            <a:r>
              <a:rPr lang="en-US" sz="6600"/>
              <a:t>SURFACES REPORTER</a:t>
            </a:r>
            <a:endParaRPr sz="6400" b="1">
              <a:solidFill>
                <a:srgbClr val="4D4E4C"/>
              </a:solidFill>
            </a:endParaRPr>
          </a:p>
        </p:txBody>
      </p:sp>
      <p:sp>
        <p:nvSpPr>
          <p:cNvPr id="15" name="Shape 41"/>
          <p:cNvSpPr/>
          <p:nvPr/>
        </p:nvSpPr>
        <p:spPr>
          <a:xfrm>
            <a:off x="0" y="13144433"/>
            <a:ext cx="24384000" cy="571568"/>
          </a:xfrm>
          <a:prstGeom prst="rect">
            <a:avLst/>
          </a:prstGeom>
          <a:solidFill>
            <a:srgbClr val="4D4E4C"/>
          </a:solidFill>
          <a:ln w="12700">
            <a:miter lim="400000"/>
          </a:ln>
        </p:spPr>
        <p:txBody>
          <a:bodyPr lIns="71437" tIns="71437" rIns="71437" bIns="71437" anchor="ctr"/>
          <a:lstStyle/>
          <a:p>
            <a:pPr lvl="0" defTabSz="584200">
              <a:defRPr sz="3200" b="0">
                <a:solidFill>
                  <a:srgbClr val="777776"/>
                </a:solidFill>
              </a:defRPr>
            </a:pPr>
            <a:endParaRPr/>
          </a:p>
        </p:txBody>
      </p:sp>
      <p:pic>
        <p:nvPicPr>
          <p:cNvPr id="19" name="Picture Placeholder 18" descr="surfaces-kit.jpg"/>
          <p:cNvPicPr>
            <a:picLocks noGrp="1" noChangeAspect="1"/>
          </p:cNvPicPr>
          <p:nvPr>
            <p:ph type="pic" sz="quarter" idx="10"/>
          </p:nvPr>
        </p:nvPicPr>
        <p:blipFill>
          <a:blip r:embed="rId3"/>
          <a:srcRect l="7905" r="7905"/>
          <a:stretch>
            <a:fillRect/>
          </a:stretch>
        </p:blipFill>
        <p:spPr>
          <a:xfrm>
            <a:off x="13326532" y="0"/>
            <a:ext cx="11057467" cy="13133972"/>
          </a:xfrm>
        </p:spPr>
      </p:pic>
      <p:sp>
        <p:nvSpPr>
          <p:cNvPr id="7" name="Shape 795"/>
          <p:cNvSpPr/>
          <p:nvPr/>
        </p:nvSpPr>
        <p:spPr>
          <a:xfrm>
            <a:off x="2345846" y="2279650"/>
            <a:ext cx="8912704" cy="539750"/>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0" tIns="0" rIns="0" bIns="0"/>
          <a:lstStyle/>
          <a:p>
            <a:pPr lvl="0" algn="l" defTabSz="457200">
              <a:lnSpc>
                <a:spcPct val="110000"/>
              </a:lnSpc>
              <a:defRPr sz="1800" b="0">
                <a:solidFill>
                  <a:srgbClr val="000000"/>
                </a:solidFill>
              </a:defRPr>
            </a:pPr>
            <a:r>
              <a:rPr lang="en-IN" sz="4400">
                <a:solidFill>
                  <a:schemeClr val="bg1"/>
                </a:solidFill>
              </a:rPr>
              <a:t>Frequency – </a:t>
            </a:r>
            <a:r>
              <a:rPr lang="en-IN" sz="4400">
                <a:solidFill>
                  <a:srgbClr val="F04E39"/>
                </a:solidFill>
              </a:rPr>
              <a:t>Monthly</a:t>
            </a:r>
          </a:p>
        </p:txBody>
      </p:sp>
      <p:sp>
        <p:nvSpPr>
          <p:cNvPr id="8" name="Shape 59"/>
          <p:cNvSpPr/>
          <p:nvPr/>
        </p:nvSpPr>
        <p:spPr>
          <a:xfrm>
            <a:off x="1054248" y="2259265"/>
            <a:ext cx="1046722" cy="826835"/>
          </a:xfrm>
          <a:prstGeom prst="notchedRightArrow">
            <a:avLst/>
          </a:prstGeom>
          <a:solidFill>
            <a:srgbClr val="F04E39"/>
          </a:solid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1">
            <a:schemeClr val="dk1"/>
          </a:lnRef>
          <a:fillRef idx="3">
            <a:schemeClr val="dk1"/>
          </a:fillRef>
          <a:effectRef idx="2">
            <a:schemeClr val="dk1"/>
          </a:effectRef>
          <a:fontRef idx="minor">
            <a:schemeClr val="lt1"/>
          </a:fontRef>
        </p:style>
        <p:txBody>
          <a:bodyPr lIns="50800" tIns="50800" rIns="50800" bIns="50800" anchor="ctr"/>
          <a:lstStyle/>
          <a:p>
            <a:pPr lvl="0" defTabSz="584200">
              <a:defRPr sz="3200">
                <a:solidFill>
                  <a:srgbClr val="53585F"/>
                </a:solidFill>
              </a:defRPr>
            </a:pPr>
            <a:endParaRPr/>
          </a:p>
        </p:txBody>
      </p:sp>
      <p:sp>
        <p:nvSpPr>
          <p:cNvPr id="9" name="Shape 795"/>
          <p:cNvSpPr/>
          <p:nvPr/>
        </p:nvSpPr>
        <p:spPr>
          <a:xfrm>
            <a:off x="2326796" y="3365500"/>
            <a:ext cx="8912704" cy="539750"/>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0" tIns="0" rIns="0" bIns="0"/>
          <a:lstStyle/>
          <a:p>
            <a:pPr lvl="0" algn="l" defTabSz="457200">
              <a:lnSpc>
                <a:spcPct val="110000"/>
              </a:lnSpc>
              <a:defRPr sz="1800" b="0">
                <a:solidFill>
                  <a:srgbClr val="000000"/>
                </a:solidFill>
              </a:defRPr>
            </a:pPr>
            <a:r>
              <a:rPr lang="en-IN" sz="4400">
                <a:solidFill>
                  <a:schemeClr val="bg1"/>
                </a:solidFill>
              </a:rPr>
              <a:t>Language – </a:t>
            </a:r>
            <a:r>
              <a:rPr lang="en-IN" sz="4400">
                <a:solidFill>
                  <a:srgbClr val="F04E39"/>
                </a:solidFill>
              </a:rPr>
              <a:t>English</a:t>
            </a:r>
          </a:p>
        </p:txBody>
      </p:sp>
      <p:sp>
        <p:nvSpPr>
          <p:cNvPr id="10" name="Shape 59"/>
          <p:cNvSpPr/>
          <p:nvPr/>
        </p:nvSpPr>
        <p:spPr>
          <a:xfrm>
            <a:off x="1035198" y="3345115"/>
            <a:ext cx="1046722" cy="826835"/>
          </a:xfrm>
          <a:prstGeom prst="notchedRightArrow">
            <a:avLst/>
          </a:prstGeom>
          <a:solidFill>
            <a:srgbClr val="F04E39"/>
          </a:solid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1">
            <a:schemeClr val="dk1"/>
          </a:lnRef>
          <a:fillRef idx="3">
            <a:schemeClr val="dk1"/>
          </a:fillRef>
          <a:effectRef idx="2">
            <a:schemeClr val="dk1"/>
          </a:effectRef>
          <a:fontRef idx="minor">
            <a:schemeClr val="lt1"/>
          </a:fontRef>
        </p:style>
        <p:txBody>
          <a:bodyPr lIns="50800" tIns="50800" rIns="50800" bIns="50800" anchor="ctr"/>
          <a:lstStyle/>
          <a:p>
            <a:pPr lvl="0" defTabSz="584200">
              <a:defRPr sz="3200">
                <a:solidFill>
                  <a:srgbClr val="53585F"/>
                </a:solidFill>
              </a:defRPr>
            </a:pPr>
            <a:endParaRPr/>
          </a:p>
        </p:txBody>
      </p:sp>
      <p:sp>
        <p:nvSpPr>
          <p:cNvPr id="12" name="Shape 795"/>
          <p:cNvSpPr/>
          <p:nvPr/>
        </p:nvSpPr>
        <p:spPr>
          <a:xfrm>
            <a:off x="2326796" y="4470400"/>
            <a:ext cx="10493854" cy="1454150"/>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0" tIns="0" rIns="0" bIns="0"/>
          <a:lstStyle/>
          <a:p>
            <a:pPr lvl="0" algn="l" defTabSz="457200">
              <a:lnSpc>
                <a:spcPct val="110000"/>
              </a:lnSpc>
              <a:defRPr sz="1800" b="0">
                <a:solidFill>
                  <a:srgbClr val="000000"/>
                </a:solidFill>
              </a:defRPr>
            </a:pPr>
            <a:r>
              <a:rPr lang="en-IN" sz="4400">
                <a:solidFill>
                  <a:schemeClr val="bg1"/>
                </a:solidFill>
              </a:rPr>
              <a:t>USP - </a:t>
            </a:r>
            <a:r>
              <a:rPr lang="en-IN" sz="4400">
                <a:solidFill>
                  <a:srgbClr val="F04E39"/>
                </a:solidFill>
              </a:rPr>
              <a:t>1st magazine on Products &amp; Materials for Interior &amp; Building domain</a:t>
            </a:r>
          </a:p>
        </p:txBody>
      </p:sp>
      <p:sp>
        <p:nvSpPr>
          <p:cNvPr id="13" name="Shape 59"/>
          <p:cNvSpPr/>
          <p:nvPr/>
        </p:nvSpPr>
        <p:spPr>
          <a:xfrm>
            <a:off x="1035198" y="4450015"/>
            <a:ext cx="1046722" cy="826835"/>
          </a:xfrm>
          <a:prstGeom prst="notchedRightArrow">
            <a:avLst/>
          </a:prstGeom>
          <a:solidFill>
            <a:srgbClr val="F04E39"/>
          </a:solid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1">
            <a:schemeClr val="dk1"/>
          </a:lnRef>
          <a:fillRef idx="3">
            <a:schemeClr val="dk1"/>
          </a:fillRef>
          <a:effectRef idx="2">
            <a:schemeClr val="dk1"/>
          </a:effectRef>
          <a:fontRef idx="minor">
            <a:schemeClr val="lt1"/>
          </a:fontRef>
        </p:style>
        <p:txBody>
          <a:bodyPr lIns="50800" tIns="50800" rIns="50800" bIns="50800" anchor="ctr"/>
          <a:lstStyle/>
          <a:p>
            <a:pPr lvl="0" defTabSz="584200">
              <a:defRPr sz="3200">
                <a:solidFill>
                  <a:srgbClr val="53585F"/>
                </a:solidFill>
              </a:defRPr>
            </a:pPr>
            <a:endParaRPr/>
          </a:p>
        </p:txBody>
      </p:sp>
      <p:sp>
        <p:nvSpPr>
          <p:cNvPr id="16" name="Shape 795"/>
          <p:cNvSpPr/>
          <p:nvPr/>
        </p:nvSpPr>
        <p:spPr>
          <a:xfrm>
            <a:off x="2326796" y="6280150"/>
            <a:ext cx="8912704" cy="539750"/>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0" tIns="0" rIns="0" bIns="0"/>
          <a:lstStyle/>
          <a:p>
            <a:pPr lvl="0" algn="l" defTabSz="457200">
              <a:lnSpc>
                <a:spcPct val="110000"/>
              </a:lnSpc>
              <a:defRPr sz="1800" b="0">
                <a:solidFill>
                  <a:srgbClr val="000000"/>
                </a:solidFill>
              </a:defRPr>
            </a:pPr>
            <a:r>
              <a:rPr lang="en-IN" sz="4400">
                <a:solidFill>
                  <a:schemeClr val="bg1"/>
                </a:solidFill>
              </a:rPr>
              <a:t>Respected for - </a:t>
            </a:r>
            <a:r>
              <a:rPr lang="en-IN" sz="4400">
                <a:solidFill>
                  <a:srgbClr val="F04E39"/>
                </a:solidFill>
              </a:rPr>
              <a:t>Content</a:t>
            </a:r>
          </a:p>
        </p:txBody>
      </p:sp>
      <p:sp>
        <p:nvSpPr>
          <p:cNvPr id="17" name="Shape 59"/>
          <p:cNvSpPr/>
          <p:nvPr/>
        </p:nvSpPr>
        <p:spPr>
          <a:xfrm>
            <a:off x="1035198" y="6259765"/>
            <a:ext cx="1046722" cy="826835"/>
          </a:xfrm>
          <a:prstGeom prst="notchedRightArrow">
            <a:avLst/>
          </a:prstGeom>
          <a:solidFill>
            <a:srgbClr val="F04E39"/>
          </a:solid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1">
            <a:schemeClr val="dk1"/>
          </a:lnRef>
          <a:fillRef idx="3">
            <a:schemeClr val="dk1"/>
          </a:fillRef>
          <a:effectRef idx="2">
            <a:schemeClr val="dk1"/>
          </a:effectRef>
          <a:fontRef idx="minor">
            <a:schemeClr val="lt1"/>
          </a:fontRef>
        </p:style>
        <p:txBody>
          <a:bodyPr lIns="50800" tIns="50800" rIns="50800" bIns="50800" anchor="ctr"/>
          <a:lstStyle/>
          <a:p>
            <a:pPr lvl="0" defTabSz="584200">
              <a:defRPr sz="3200">
                <a:solidFill>
                  <a:srgbClr val="53585F"/>
                </a:solidFill>
              </a:defRPr>
            </a:pPr>
            <a:endParaRPr/>
          </a:p>
        </p:txBody>
      </p:sp>
      <p:sp>
        <p:nvSpPr>
          <p:cNvPr id="18" name="Shape 795"/>
          <p:cNvSpPr/>
          <p:nvPr/>
        </p:nvSpPr>
        <p:spPr>
          <a:xfrm>
            <a:off x="2364896" y="7499350"/>
            <a:ext cx="8912704" cy="539750"/>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0" tIns="0" rIns="0" bIns="0"/>
          <a:lstStyle/>
          <a:p>
            <a:pPr lvl="0" algn="l" defTabSz="457200">
              <a:lnSpc>
                <a:spcPct val="110000"/>
              </a:lnSpc>
              <a:defRPr sz="1800" b="0">
                <a:solidFill>
                  <a:srgbClr val="000000"/>
                </a:solidFill>
              </a:defRPr>
            </a:pPr>
            <a:r>
              <a:rPr lang="en-IN" sz="4400">
                <a:solidFill>
                  <a:schemeClr val="bg1"/>
                </a:solidFill>
              </a:rPr>
              <a:t>Read by - </a:t>
            </a:r>
            <a:r>
              <a:rPr lang="en-IN" sz="4400">
                <a:solidFill>
                  <a:srgbClr val="F04E39"/>
                </a:solidFill>
              </a:rPr>
              <a:t>Architects &amp; Designers</a:t>
            </a:r>
            <a:endParaRPr lang="en-IN" sz="4400" b="0">
              <a:solidFill>
                <a:schemeClr val="bg1"/>
              </a:solidFill>
              <a:sym typeface="Roboto Light"/>
            </a:endParaRPr>
          </a:p>
        </p:txBody>
      </p:sp>
      <p:sp>
        <p:nvSpPr>
          <p:cNvPr id="20" name="Shape 59"/>
          <p:cNvSpPr/>
          <p:nvPr/>
        </p:nvSpPr>
        <p:spPr>
          <a:xfrm>
            <a:off x="1073298" y="7478965"/>
            <a:ext cx="1046722" cy="826835"/>
          </a:xfrm>
          <a:prstGeom prst="notchedRightArrow">
            <a:avLst/>
          </a:prstGeom>
          <a:solidFill>
            <a:srgbClr val="F04E39"/>
          </a:solid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1">
            <a:schemeClr val="dk1"/>
          </a:lnRef>
          <a:fillRef idx="3">
            <a:schemeClr val="dk1"/>
          </a:fillRef>
          <a:effectRef idx="2">
            <a:schemeClr val="dk1"/>
          </a:effectRef>
          <a:fontRef idx="minor">
            <a:schemeClr val="lt1"/>
          </a:fontRef>
        </p:style>
        <p:txBody>
          <a:bodyPr lIns="50800" tIns="50800" rIns="50800" bIns="50800" anchor="ctr"/>
          <a:lstStyle/>
          <a:p>
            <a:pPr lvl="0" defTabSz="584200">
              <a:defRPr sz="3200">
                <a:solidFill>
                  <a:srgbClr val="53585F"/>
                </a:solidFill>
              </a:defRPr>
            </a:pPr>
            <a:endParaRPr/>
          </a:p>
        </p:txBody>
      </p:sp>
      <p:sp>
        <p:nvSpPr>
          <p:cNvPr id="23" name="Shape 795"/>
          <p:cNvSpPr/>
          <p:nvPr/>
        </p:nvSpPr>
        <p:spPr>
          <a:xfrm>
            <a:off x="1164746" y="9175750"/>
            <a:ext cx="10646254" cy="3206750"/>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0" tIns="0" rIns="0" bIns="0"/>
          <a:lstStyle/>
          <a:p>
            <a:pPr lvl="0" algn="l" defTabSz="457200">
              <a:lnSpc>
                <a:spcPct val="110000"/>
              </a:lnSpc>
              <a:defRPr sz="1800" b="0">
                <a:solidFill>
                  <a:srgbClr val="000000"/>
                </a:solidFill>
              </a:defRPr>
            </a:pPr>
            <a:r>
              <a:rPr lang="en-IN" sz="4400">
                <a:solidFill>
                  <a:schemeClr val="bg1"/>
                </a:solidFill>
              </a:rPr>
              <a:t>Surfaces Reporter Print &amp; Digital are media &amp; content platforms for Leveraging &amp; Increasing Reach and Business Opportunities for Brands in Architectural &amp; Designing sectors.</a:t>
            </a:r>
            <a:endParaRPr lang="en-IN" sz="4400" b="0">
              <a:solidFill>
                <a:schemeClr val="bg1"/>
              </a:solidFill>
              <a:sym typeface="Roboto Light"/>
            </a:endParaRP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decel="54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1+#ppt_w/2"/>
                                          </p:val>
                                        </p:tav>
                                        <p:tav tm="100000">
                                          <p:val>
                                            <p:strVal val="#ppt_x"/>
                                          </p:val>
                                        </p:tav>
                                      </p:tavLst>
                                    </p:anim>
                                    <p:anim calcmode="lin" valueType="num">
                                      <p:cBhvr additive="base">
                                        <p:cTn id="8" dur="1000" fill="hold"/>
                                        <p:tgtEl>
                                          <p:spTgt spid="1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1000"/>
                            </p:stCondLst>
                            <p:childTnLst>
                              <p:par>
                                <p:cTn id="10" presetID="4" presetClass="entr" presetSubtype="32"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ox(out)">
                                      <p:cBhvr>
                                        <p:cTn id="12" dur="500"/>
                                        <p:tgtEl>
                                          <p:spTgt spid="19"/>
                                        </p:tgtEl>
                                      </p:cBhvr>
                                    </p:animEffect>
                                  </p:childTnLst>
                                </p:cTn>
                              </p:par>
                            </p:childTnLst>
                          </p:cTn>
                        </p:par>
                        <p:par>
                          <p:cTn id="13" fill="hold" nodeType="afterGroup">
                            <p:stCondLst>
                              <p:cond delay="1500"/>
                            </p:stCondLst>
                            <p:childTnLst>
                              <p:par>
                                <p:cTn id="14" presetID="31" presetClass="entr" presetSubtype="0"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 calcmode="lin" valueType="num">
                                      <p:cBhvr>
                                        <p:cTn id="18" dur="500" fill="hold"/>
                                        <p:tgtEl>
                                          <p:spTgt spid="8"/>
                                        </p:tgtEl>
                                        <p:attrNameLst>
                                          <p:attrName>style.rotation</p:attrName>
                                        </p:attrNameLst>
                                      </p:cBhvr>
                                      <p:tavLst>
                                        <p:tav tm="0">
                                          <p:val>
                                            <p:fltVal val="90"/>
                                          </p:val>
                                        </p:tav>
                                        <p:tav tm="100000">
                                          <p:val>
                                            <p:fltVal val="0"/>
                                          </p:val>
                                        </p:tav>
                                      </p:tavLst>
                                    </p:anim>
                                    <p:animEffect transition="in" filter="fade">
                                      <p:cBhvr>
                                        <p:cTn id="19" dur="500"/>
                                        <p:tgtEl>
                                          <p:spTgt spid="8"/>
                                        </p:tgtEl>
                                      </p:cBhvr>
                                    </p:animEffect>
                                  </p:childTnLst>
                                </p:cTn>
                              </p:par>
                            </p:childTnLst>
                          </p:cTn>
                        </p:par>
                        <p:par>
                          <p:cTn id="20" fill="hold" nodeType="afterGroup">
                            <p:stCondLst>
                              <p:cond delay="2000"/>
                            </p:stCondLst>
                            <p:childTnLst>
                              <p:par>
                                <p:cTn id="21" presetID="10"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childTnLst>
                                </p:cTn>
                              </p:par>
                            </p:childTnLst>
                          </p:cTn>
                        </p:par>
                        <p:par>
                          <p:cTn id="24" fill="hold" nodeType="afterGroup">
                            <p:stCondLst>
                              <p:cond delay="3000"/>
                            </p:stCondLst>
                            <p:childTnLst>
                              <p:par>
                                <p:cTn id="25" presetID="31"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 calcmode="lin" valueType="num">
                                      <p:cBhvr>
                                        <p:cTn id="29" dur="500" fill="hold"/>
                                        <p:tgtEl>
                                          <p:spTgt spid="10"/>
                                        </p:tgtEl>
                                        <p:attrNameLst>
                                          <p:attrName>style.rotation</p:attrName>
                                        </p:attrNameLst>
                                      </p:cBhvr>
                                      <p:tavLst>
                                        <p:tav tm="0">
                                          <p:val>
                                            <p:fltVal val="90"/>
                                          </p:val>
                                        </p:tav>
                                        <p:tav tm="100000">
                                          <p:val>
                                            <p:fltVal val="0"/>
                                          </p:val>
                                        </p:tav>
                                      </p:tavLst>
                                    </p:anim>
                                    <p:animEffect transition="in" filter="fade">
                                      <p:cBhvr>
                                        <p:cTn id="30" dur="500"/>
                                        <p:tgtEl>
                                          <p:spTgt spid="10"/>
                                        </p:tgtEl>
                                      </p:cBhvr>
                                    </p:animEffect>
                                  </p:childTnLst>
                                </p:cTn>
                              </p:par>
                            </p:childTnLst>
                          </p:cTn>
                        </p:par>
                        <p:par>
                          <p:cTn id="31" fill="hold" nodeType="afterGroup">
                            <p:stCondLst>
                              <p:cond delay="3500"/>
                            </p:stCondLst>
                            <p:childTnLst>
                              <p:par>
                                <p:cTn id="32" presetID="10" presetClass="entr" presetSubtype="0" fill="hold"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1000"/>
                                        <p:tgtEl>
                                          <p:spTgt spid="9"/>
                                        </p:tgtEl>
                                      </p:cBhvr>
                                    </p:animEffect>
                                  </p:childTnLst>
                                </p:cTn>
                              </p:par>
                            </p:childTnLst>
                          </p:cTn>
                        </p:par>
                        <p:par>
                          <p:cTn id="35" fill="hold" nodeType="afterGroup">
                            <p:stCondLst>
                              <p:cond delay="4500"/>
                            </p:stCondLst>
                            <p:childTnLst>
                              <p:par>
                                <p:cTn id="36" presetID="31" presetClass="entr" presetSubtype="0"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p:cTn id="38" dur="500" fill="hold"/>
                                        <p:tgtEl>
                                          <p:spTgt spid="13"/>
                                        </p:tgtEl>
                                        <p:attrNameLst>
                                          <p:attrName>ppt_w</p:attrName>
                                        </p:attrNameLst>
                                      </p:cBhvr>
                                      <p:tavLst>
                                        <p:tav tm="0">
                                          <p:val>
                                            <p:fltVal val="0"/>
                                          </p:val>
                                        </p:tav>
                                        <p:tav tm="100000">
                                          <p:val>
                                            <p:strVal val="#ppt_w"/>
                                          </p:val>
                                        </p:tav>
                                      </p:tavLst>
                                    </p:anim>
                                    <p:anim calcmode="lin" valueType="num">
                                      <p:cBhvr>
                                        <p:cTn id="39" dur="500" fill="hold"/>
                                        <p:tgtEl>
                                          <p:spTgt spid="13"/>
                                        </p:tgtEl>
                                        <p:attrNameLst>
                                          <p:attrName>ppt_h</p:attrName>
                                        </p:attrNameLst>
                                      </p:cBhvr>
                                      <p:tavLst>
                                        <p:tav tm="0">
                                          <p:val>
                                            <p:fltVal val="0"/>
                                          </p:val>
                                        </p:tav>
                                        <p:tav tm="100000">
                                          <p:val>
                                            <p:strVal val="#ppt_h"/>
                                          </p:val>
                                        </p:tav>
                                      </p:tavLst>
                                    </p:anim>
                                    <p:anim calcmode="lin" valueType="num">
                                      <p:cBhvr>
                                        <p:cTn id="40" dur="500" fill="hold"/>
                                        <p:tgtEl>
                                          <p:spTgt spid="13"/>
                                        </p:tgtEl>
                                        <p:attrNameLst>
                                          <p:attrName>style.rotation</p:attrName>
                                        </p:attrNameLst>
                                      </p:cBhvr>
                                      <p:tavLst>
                                        <p:tav tm="0">
                                          <p:val>
                                            <p:fltVal val="90"/>
                                          </p:val>
                                        </p:tav>
                                        <p:tav tm="100000">
                                          <p:val>
                                            <p:fltVal val="0"/>
                                          </p:val>
                                        </p:tav>
                                      </p:tavLst>
                                    </p:anim>
                                    <p:animEffect transition="in" filter="fade">
                                      <p:cBhvr>
                                        <p:cTn id="41" dur="500"/>
                                        <p:tgtEl>
                                          <p:spTgt spid="13"/>
                                        </p:tgtEl>
                                      </p:cBhvr>
                                    </p:animEffect>
                                  </p:childTnLst>
                                </p:cTn>
                              </p:par>
                            </p:childTnLst>
                          </p:cTn>
                        </p:par>
                        <p:par>
                          <p:cTn id="42" fill="hold" nodeType="afterGroup">
                            <p:stCondLst>
                              <p:cond delay="5000"/>
                            </p:stCondLst>
                            <p:childTnLst>
                              <p:par>
                                <p:cTn id="43" presetID="10" presetClass="entr" presetSubtype="0" fill="hold"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000"/>
                                        <p:tgtEl>
                                          <p:spTgt spid="12"/>
                                        </p:tgtEl>
                                      </p:cBhvr>
                                    </p:animEffect>
                                  </p:childTnLst>
                                </p:cTn>
                              </p:par>
                            </p:childTnLst>
                          </p:cTn>
                        </p:par>
                        <p:par>
                          <p:cTn id="46" fill="hold" nodeType="afterGroup">
                            <p:stCondLst>
                              <p:cond delay="6000"/>
                            </p:stCondLst>
                            <p:childTnLst>
                              <p:par>
                                <p:cTn id="47" presetID="31" presetClass="entr" presetSubtype="0"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 calcmode="lin" valueType="num">
                                      <p:cBhvr>
                                        <p:cTn id="51" dur="500" fill="hold"/>
                                        <p:tgtEl>
                                          <p:spTgt spid="17"/>
                                        </p:tgtEl>
                                        <p:attrNameLst>
                                          <p:attrName>style.rotation</p:attrName>
                                        </p:attrNameLst>
                                      </p:cBhvr>
                                      <p:tavLst>
                                        <p:tav tm="0">
                                          <p:val>
                                            <p:fltVal val="90"/>
                                          </p:val>
                                        </p:tav>
                                        <p:tav tm="100000">
                                          <p:val>
                                            <p:fltVal val="0"/>
                                          </p:val>
                                        </p:tav>
                                      </p:tavLst>
                                    </p:anim>
                                    <p:animEffect transition="in" filter="fade">
                                      <p:cBhvr>
                                        <p:cTn id="52" dur="500"/>
                                        <p:tgtEl>
                                          <p:spTgt spid="17"/>
                                        </p:tgtEl>
                                      </p:cBhvr>
                                    </p:animEffect>
                                  </p:childTnLst>
                                </p:cTn>
                              </p:par>
                            </p:childTnLst>
                          </p:cTn>
                        </p:par>
                        <p:par>
                          <p:cTn id="53" fill="hold" nodeType="afterGroup">
                            <p:stCondLst>
                              <p:cond delay="6500"/>
                            </p:stCondLst>
                            <p:childTnLst>
                              <p:par>
                                <p:cTn id="54" presetID="10" presetClass="entr" presetSubtype="0" fill="hold"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1000"/>
                                        <p:tgtEl>
                                          <p:spTgt spid="16"/>
                                        </p:tgtEl>
                                      </p:cBhvr>
                                    </p:animEffect>
                                  </p:childTnLst>
                                </p:cTn>
                              </p:par>
                            </p:childTnLst>
                          </p:cTn>
                        </p:par>
                        <p:par>
                          <p:cTn id="57" fill="hold" nodeType="afterGroup">
                            <p:stCondLst>
                              <p:cond delay="7500"/>
                            </p:stCondLst>
                            <p:childTnLst>
                              <p:par>
                                <p:cTn id="58" presetID="31" presetClass="entr" presetSubtype="0"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cBhvr>
                                        <p:cTn id="60" dur="500" fill="hold"/>
                                        <p:tgtEl>
                                          <p:spTgt spid="20"/>
                                        </p:tgtEl>
                                        <p:attrNameLst>
                                          <p:attrName>ppt_w</p:attrName>
                                        </p:attrNameLst>
                                      </p:cBhvr>
                                      <p:tavLst>
                                        <p:tav tm="0">
                                          <p:val>
                                            <p:fltVal val="0"/>
                                          </p:val>
                                        </p:tav>
                                        <p:tav tm="100000">
                                          <p:val>
                                            <p:strVal val="#ppt_w"/>
                                          </p:val>
                                        </p:tav>
                                      </p:tavLst>
                                    </p:anim>
                                    <p:anim calcmode="lin" valueType="num">
                                      <p:cBhvr>
                                        <p:cTn id="61" dur="500" fill="hold"/>
                                        <p:tgtEl>
                                          <p:spTgt spid="20"/>
                                        </p:tgtEl>
                                        <p:attrNameLst>
                                          <p:attrName>ppt_h</p:attrName>
                                        </p:attrNameLst>
                                      </p:cBhvr>
                                      <p:tavLst>
                                        <p:tav tm="0">
                                          <p:val>
                                            <p:fltVal val="0"/>
                                          </p:val>
                                        </p:tav>
                                        <p:tav tm="100000">
                                          <p:val>
                                            <p:strVal val="#ppt_h"/>
                                          </p:val>
                                        </p:tav>
                                      </p:tavLst>
                                    </p:anim>
                                    <p:anim calcmode="lin" valueType="num">
                                      <p:cBhvr>
                                        <p:cTn id="62" dur="500" fill="hold"/>
                                        <p:tgtEl>
                                          <p:spTgt spid="20"/>
                                        </p:tgtEl>
                                        <p:attrNameLst>
                                          <p:attrName>style.rotation</p:attrName>
                                        </p:attrNameLst>
                                      </p:cBhvr>
                                      <p:tavLst>
                                        <p:tav tm="0">
                                          <p:val>
                                            <p:fltVal val="90"/>
                                          </p:val>
                                        </p:tav>
                                        <p:tav tm="100000">
                                          <p:val>
                                            <p:fltVal val="0"/>
                                          </p:val>
                                        </p:tav>
                                      </p:tavLst>
                                    </p:anim>
                                    <p:animEffect transition="in" filter="fade">
                                      <p:cBhvr>
                                        <p:cTn id="63" dur="500"/>
                                        <p:tgtEl>
                                          <p:spTgt spid="20"/>
                                        </p:tgtEl>
                                      </p:cBhvr>
                                    </p:animEffect>
                                  </p:childTnLst>
                                </p:cTn>
                              </p:par>
                            </p:childTnLst>
                          </p:cTn>
                        </p:par>
                        <p:par>
                          <p:cTn id="64" fill="hold" nodeType="afterGroup">
                            <p:stCondLst>
                              <p:cond delay="8000"/>
                            </p:stCondLst>
                            <p:childTnLst>
                              <p:par>
                                <p:cTn id="65" presetID="10" presetClass="entr" presetSubtype="0" fill="hold" nodeType="after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1000"/>
                                        <p:tgtEl>
                                          <p:spTgt spid="18"/>
                                        </p:tgtEl>
                                      </p:cBhvr>
                                    </p:animEffect>
                                  </p:childTnLst>
                                </p:cTn>
                              </p:par>
                            </p:childTnLst>
                          </p:cTn>
                        </p:par>
                        <p:par>
                          <p:cTn id="68" fill="hold" nodeType="afterGroup">
                            <p:stCondLst>
                              <p:cond delay="9000"/>
                            </p:stCondLst>
                            <p:childTnLst>
                              <p:par>
                                <p:cTn id="69" presetID="22" presetClass="entr" presetSubtype="1" fill="hold" nodeType="after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wipe(up)">
                                      <p:cBhvr>
                                        <p:cTn id="71"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8" grpId="0" animBg="1"/>
      <p:bldP spid="10" grpId="0" animBg="1"/>
      <p:bldP spid="13" grpId="0" animBg="1"/>
      <p:bldP spid="17" grpId="0" animBg="1"/>
      <p:bldP spid="2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Shape 211"/>
          <p:cNvSpPr/>
          <p:nvPr/>
        </p:nvSpPr>
        <p:spPr>
          <a:xfrm>
            <a:off x="1543744" y="496107"/>
            <a:ext cx="8244244" cy="1129154"/>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none" lIns="71437" tIns="71437" rIns="71437" bIns="71437" anchor="ctr">
            <a:spAutoFit/>
          </a:bodyPr>
          <a:lstStyle>
            <a:lvl1pPr algn="l" defTabSz="584200">
              <a:defRPr sz="6400">
                <a:solidFill>
                  <a:srgbClr val="4D4E4C"/>
                </a:solidFill>
              </a:defRPr>
            </a:lvl1pPr>
          </a:lstStyle>
          <a:p>
            <a:pPr lvl="0">
              <a:defRPr sz="1800" b="0">
                <a:solidFill>
                  <a:srgbClr val="000000"/>
                </a:solidFill>
              </a:defRPr>
            </a:pPr>
            <a:r>
              <a:rPr lang="en-US" sz="6400" b="1">
                <a:solidFill>
                  <a:srgbClr val="4D4E4C"/>
                </a:solidFill>
              </a:rPr>
              <a:t>Readership Distribution</a:t>
            </a:r>
            <a:endParaRPr sz="6400" b="1">
              <a:solidFill>
                <a:srgbClr val="4D4E4C"/>
              </a:solidFill>
            </a:endParaRPr>
          </a:p>
        </p:txBody>
      </p:sp>
      <p:sp>
        <p:nvSpPr>
          <p:cNvPr id="212" name="Shape 212"/>
          <p:cNvSpPr/>
          <p:nvPr/>
        </p:nvSpPr>
        <p:spPr>
          <a:xfrm>
            <a:off x="1543744" y="1524553"/>
            <a:ext cx="9825083" cy="698267"/>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71437" tIns="71437" rIns="71437" bIns="71437">
            <a:spAutoFit/>
          </a:bodyPr>
          <a:lstStyle>
            <a:lvl1pPr algn="l" defTabSz="457200">
              <a:defRPr sz="2400" b="0" spc="0">
                <a:solidFill>
                  <a:srgbClr val="4D4E4C"/>
                </a:solidFill>
                <a:latin typeface="+mn-lt"/>
                <a:ea typeface="+mn-ea"/>
                <a:cs typeface="+mn-cs"/>
                <a:sym typeface="Roboto Light"/>
              </a:defRPr>
            </a:lvl1pPr>
          </a:lstStyle>
          <a:p>
            <a:pPr lvl="0">
              <a:defRPr sz="1800" spc="0">
                <a:solidFill>
                  <a:srgbClr val="000000"/>
                </a:solidFill>
              </a:defRPr>
            </a:pPr>
            <a:r>
              <a:rPr lang="en-US" sz="3600" spc="0">
                <a:solidFill>
                  <a:srgbClr val="F04E39"/>
                </a:solidFill>
              </a:rPr>
              <a:t>By Business Category</a:t>
            </a:r>
            <a:endParaRPr sz="3600" spc="0">
              <a:solidFill>
                <a:srgbClr val="F04E39"/>
              </a:solidFill>
            </a:endParaRPr>
          </a:p>
        </p:txBody>
      </p:sp>
      <p:sp>
        <p:nvSpPr>
          <p:cNvPr id="213" name="Shape 213"/>
          <p:cNvSpPr>
            <a:spLocks noGrp="1"/>
          </p:cNvSpPr>
          <p:nvPr>
            <p:ph type="sldNum" sz="quarter" idx="2"/>
          </p:nvPr>
        </p:nvSpPr>
        <p:spPr>
          <a:prstGeom prst="rect">
            <a:avLst/>
          </a:prstGeom>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a:lstStyle/>
          <a:p>
            <a:pPr lvl="0">
              <a:defRPr b="0">
                <a:solidFill>
                  <a:srgbClr val="000000"/>
                </a:solidFill>
              </a:defRPr>
            </a:pPr>
            <a:fld id="{86CB4B4D-7CA3-9044-876B-883B54F8677D}" type="slidenum">
              <a:rPr b="1">
                <a:solidFill>
                  <a:srgbClr val="777776"/>
                </a:solidFill>
              </a:rPr>
              <a:pPr lvl="0">
                <a:defRPr b="0">
                  <a:solidFill>
                    <a:srgbClr val="000000"/>
                  </a:solidFill>
                </a:defRPr>
              </a:pPr>
              <a:t>7</a:t>
            </a:fld>
            <a:endParaRPr b="1">
              <a:solidFill>
                <a:srgbClr val="777776"/>
              </a:solidFill>
            </a:endParaRPr>
          </a:p>
        </p:txBody>
      </p:sp>
      <p:sp>
        <p:nvSpPr>
          <p:cNvPr id="215" name="Shape 215"/>
          <p:cNvSpPr/>
          <p:nvPr/>
        </p:nvSpPr>
        <p:spPr>
          <a:xfrm>
            <a:off x="1272812" y="3594629"/>
            <a:ext cx="21180788" cy="8374727"/>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71437" tIns="71437" rIns="71437" bIns="71437" anchor="ctr">
            <a:spAutoFit/>
          </a:bodyPr>
          <a:lstStyle/>
          <a:p>
            <a:pPr marL="345722" lvl="0" indent="-345722" algn="l" defTabSz="457200">
              <a:lnSpc>
                <a:spcPct val="120000"/>
              </a:lnSpc>
              <a:buSzPct val="75000"/>
              <a:buChar char="✓"/>
              <a:defRPr sz="1800" b="0">
                <a:solidFill>
                  <a:srgbClr val="000000"/>
                </a:solidFill>
              </a:defRPr>
            </a:pPr>
            <a:r>
              <a:rPr lang="en-US" sz="3200" b="0" cap="all">
                <a:solidFill>
                  <a:schemeClr val="bg1"/>
                </a:solidFill>
                <a:effectLst>
                  <a:outerShdw blurRad="38100" dist="38100" dir="2700000" algn="tl">
                    <a:srgbClr val="000000">
                      <a:alpha val="43137"/>
                    </a:srgbClr>
                  </a:outerShdw>
                </a:effectLst>
                <a:latin typeface="Calibri" pitchFamily="34" charset="0"/>
              </a:rPr>
              <a:t>42 % </a:t>
            </a:r>
            <a:r>
              <a:rPr lang="en-IN" sz="3200">
                <a:solidFill>
                  <a:schemeClr val="bg1"/>
                </a:solidFill>
                <a:latin typeface="+mn-lt"/>
                <a:ea typeface="+mn-ea"/>
                <a:cs typeface="+mn-cs"/>
                <a:sym typeface="Roboto Light"/>
              </a:rPr>
              <a:t>Architects, Builders, Interior Designers, Specifiers, Specialist PMCs, Project Managers for Hospitality, Health care, Residential, Commercial, Retail, and More</a:t>
            </a:r>
          </a:p>
          <a:p>
            <a:pPr lvl="0" algn="l" defTabSz="457200">
              <a:lnSpc>
                <a:spcPct val="120000"/>
              </a:lnSpc>
              <a:defRPr sz="1800" b="0">
                <a:solidFill>
                  <a:srgbClr val="000000"/>
                </a:solidFill>
              </a:defRPr>
            </a:pPr>
            <a:endParaRPr sz="3200" spc="0">
              <a:solidFill>
                <a:schemeClr val="bg1"/>
              </a:solidFill>
              <a:latin typeface="+mn-lt"/>
              <a:ea typeface="+mn-ea"/>
              <a:cs typeface="+mn-cs"/>
              <a:sym typeface="Roboto Light"/>
            </a:endParaRPr>
          </a:p>
          <a:p>
            <a:pPr marL="345722" lvl="0" indent="-345722" algn="l" defTabSz="457200">
              <a:lnSpc>
                <a:spcPct val="120000"/>
              </a:lnSpc>
              <a:buSzPct val="75000"/>
              <a:buChar char="✓"/>
              <a:defRPr sz="1800" b="0">
                <a:solidFill>
                  <a:srgbClr val="000000"/>
                </a:solidFill>
              </a:defRPr>
            </a:pPr>
            <a:r>
              <a:rPr lang="en-US" sz="3200" b="0" cap="all">
                <a:solidFill>
                  <a:schemeClr val="bg1"/>
                </a:solidFill>
                <a:effectLst>
                  <a:outerShdw blurRad="38100" dist="38100" dir="2700000" algn="tl">
                    <a:srgbClr val="000000">
                      <a:alpha val="43137"/>
                    </a:srgbClr>
                  </a:outerShdw>
                </a:effectLst>
                <a:latin typeface="Calibri" pitchFamily="34" charset="0"/>
              </a:rPr>
              <a:t>23 % </a:t>
            </a:r>
            <a:r>
              <a:rPr lang="en-IN" sz="3200">
                <a:solidFill>
                  <a:schemeClr val="bg1"/>
                </a:solidFill>
                <a:latin typeface="+mn-lt"/>
                <a:ea typeface="+mn-ea"/>
                <a:cs typeface="+mn-cs"/>
                <a:sym typeface="Roboto Light"/>
              </a:rPr>
              <a:t>B2C Consumers through stands &amp; Bulk distribution in selected showrooms</a:t>
            </a:r>
            <a:r>
              <a:rPr sz="3200" spc="0">
                <a:solidFill>
                  <a:schemeClr val="bg1"/>
                </a:solidFill>
                <a:latin typeface="+mn-lt"/>
                <a:ea typeface="+mn-ea"/>
                <a:cs typeface="+mn-cs"/>
                <a:sym typeface="Roboto Light"/>
              </a:rPr>
              <a:t> </a:t>
            </a:r>
          </a:p>
          <a:p>
            <a:pPr lvl="0" algn="l" defTabSz="457200">
              <a:lnSpc>
                <a:spcPct val="120000"/>
              </a:lnSpc>
              <a:defRPr sz="1800" b="0">
                <a:solidFill>
                  <a:srgbClr val="000000"/>
                </a:solidFill>
              </a:defRPr>
            </a:pPr>
            <a:endParaRPr sz="3200" spc="0">
              <a:solidFill>
                <a:schemeClr val="bg1"/>
              </a:solidFill>
              <a:latin typeface="+mn-lt"/>
              <a:ea typeface="+mn-ea"/>
              <a:cs typeface="+mn-cs"/>
              <a:sym typeface="Roboto Light"/>
            </a:endParaRPr>
          </a:p>
          <a:p>
            <a:pPr marL="345722" lvl="0" indent="-345722" algn="l" defTabSz="457200">
              <a:lnSpc>
                <a:spcPct val="120000"/>
              </a:lnSpc>
              <a:buSzPct val="75000"/>
              <a:buChar char="✓"/>
              <a:defRPr sz="1800" b="0">
                <a:solidFill>
                  <a:srgbClr val="000000"/>
                </a:solidFill>
              </a:defRPr>
            </a:pPr>
            <a:r>
              <a:rPr lang="en-US" sz="3200" b="0" cap="all">
                <a:solidFill>
                  <a:schemeClr val="bg1"/>
                </a:solidFill>
                <a:effectLst>
                  <a:outerShdw blurRad="38100" dist="38100" dir="2700000" algn="tl">
                    <a:srgbClr val="000000">
                      <a:alpha val="43137"/>
                    </a:srgbClr>
                  </a:outerShdw>
                </a:effectLst>
                <a:latin typeface="Calibri" pitchFamily="34" charset="0"/>
              </a:rPr>
              <a:t>03 % </a:t>
            </a:r>
            <a:r>
              <a:rPr lang="en-IN" sz="3200">
                <a:solidFill>
                  <a:schemeClr val="bg1"/>
                </a:solidFill>
                <a:latin typeface="+mn-lt"/>
                <a:ea typeface="+mn-ea"/>
                <a:cs typeface="+mn-cs"/>
                <a:sym typeface="Roboto Light"/>
              </a:rPr>
              <a:t>Foreign Architects/Designers</a:t>
            </a:r>
          </a:p>
          <a:p>
            <a:pPr lvl="0" algn="l" defTabSz="457200">
              <a:lnSpc>
                <a:spcPct val="120000"/>
              </a:lnSpc>
              <a:defRPr sz="1800" b="0">
                <a:solidFill>
                  <a:srgbClr val="000000"/>
                </a:solidFill>
              </a:defRPr>
            </a:pPr>
            <a:endParaRPr sz="3200" spc="0">
              <a:solidFill>
                <a:schemeClr val="bg1"/>
              </a:solidFill>
              <a:latin typeface="+mn-lt"/>
              <a:ea typeface="+mn-ea"/>
              <a:cs typeface="+mn-cs"/>
              <a:sym typeface="Roboto Light"/>
            </a:endParaRPr>
          </a:p>
          <a:p>
            <a:pPr marL="345722" lvl="0" indent="-345722" algn="l" defTabSz="457200">
              <a:lnSpc>
                <a:spcPct val="120000"/>
              </a:lnSpc>
              <a:buSzPct val="75000"/>
              <a:buChar char="✓"/>
              <a:defRPr sz="1800" b="0">
                <a:solidFill>
                  <a:srgbClr val="000000"/>
                </a:solidFill>
              </a:defRPr>
            </a:pPr>
            <a:r>
              <a:rPr lang="en-IN" sz="3200" b="0" cap="all">
                <a:solidFill>
                  <a:schemeClr val="bg1"/>
                </a:solidFill>
                <a:effectLst>
                  <a:outerShdw blurRad="38100" dist="38100" dir="2700000" algn="tl">
                    <a:srgbClr val="000000">
                      <a:alpha val="43137"/>
                    </a:srgbClr>
                  </a:outerShdw>
                </a:effectLst>
                <a:latin typeface="Calibri" pitchFamily="34" charset="0"/>
              </a:rPr>
              <a:t>02 % </a:t>
            </a:r>
            <a:r>
              <a:rPr lang="en-IN" sz="3200">
                <a:solidFill>
                  <a:schemeClr val="bg1"/>
                </a:solidFill>
                <a:latin typeface="+mn-lt"/>
                <a:ea typeface="+mn-ea"/>
                <a:cs typeface="+mn-cs"/>
                <a:sym typeface="Roboto Light"/>
              </a:rPr>
              <a:t>Celebrities/page3 People, Artists, Hi-profile design enthusiasts</a:t>
            </a:r>
          </a:p>
          <a:p>
            <a:pPr lvl="0" algn="l" defTabSz="457200">
              <a:lnSpc>
                <a:spcPct val="120000"/>
              </a:lnSpc>
              <a:defRPr sz="1800" b="0">
                <a:solidFill>
                  <a:srgbClr val="000000"/>
                </a:solidFill>
              </a:defRPr>
            </a:pPr>
            <a:endParaRPr lang="en-US" sz="3200" spc="0">
              <a:solidFill>
                <a:schemeClr val="bg1"/>
              </a:solidFill>
              <a:latin typeface="+mn-lt"/>
              <a:ea typeface="+mn-ea"/>
              <a:cs typeface="+mn-cs"/>
              <a:sym typeface="Roboto Light"/>
            </a:endParaRPr>
          </a:p>
          <a:p>
            <a:pPr marL="345722" lvl="0" indent="-345722" algn="l" defTabSz="457200">
              <a:lnSpc>
                <a:spcPct val="120000"/>
              </a:lnSpc>
              <a:buSzPct val="75000"/>
              <a:buChar char="✓"/>
              <a:defRPr sz="1800" b="0">
                <a:solidFill>
                  <a:srgbClr val="000000"/>
                </a:solidFill>
              </a:defRPr>
            </a:pPr>
            <a:r>
              <a:rPr lang="en-IN" sz="3200" cap="all">
                <a:solidFill>
                  <a:schemeClr val="bg1"/>
                </a:solidFill>
                <a:effectLst>
                  <a:outerShdw blurRad="38100" dist="38100" dir="2700000" algn="tl">
                    <a:srgbClr val="000000">
                      <a:alpha val="43137"/>
                    </a:srgbClr>
                  </a:outerShdw>
                </a:effectLst>
                <a:latin typeface="Calibri" pitchFamily="34" charset="0"/>
              </a:rPr>
              <a:t>16 % </a:t>
            </a:r>
            <a:r>
              <a:rPr lang="en-IN" sz="3200" b="0">
                <a:solidFill>
                  <a:schemeClr val="bg1"/>
                </a:solidFill>
                <a:latin typeface="+mn-lt"/>
                <a:ea typeface="+mn-ea"/>
                <a:cs typeface="+mn-cs"/>
                <a:sym typeface="Roboto Light"/>
              </a:rPr>
              <a:t>Hi-end showrooms – mixed &amp; single branded &amp; Retail outlets owners &amp; Visiting hi-profile consumers</a:t>
            </a:r>
          </a:p>
          <a:p>
            <a:pPr lvl="0" algn="l" defTabSz="457200">
              <a:lnSpc>
                <a:spcPct val="120000"/>
              </a:lnSpc>
              <a:defRPr sz="1800" b="0">
                <a:solidFill>
                  <a:srgbClr val="000000"/>
                </a:solidFill>
              </a:defRPr>
            </a:pPr>
            <a:endParaRPr lang="en-US" sz="3200" b="0">
              <a:solidFill>
                <a:schemeClr val="bg1"/>
              </a:solidFill>
              <a:latin typeface="+mn-lt"/>
              <a:ea typeface="+mn-ea"/>
              <a:cs typeface="+mn-cs"/>
              <a:sym typeface="Roboto Light"/>
            </a:endParaRPr>
          </a:p>
          <a:p>
            <a:pPr marL="345722" lvl="0" indent="-345722" algn="l" defTabSz="457200">
              <a:lnSpc>
                <a:spcPct val="120000"/>
              </a:lnSpc>
              <a:buSzPct val="75000"/>
              <a:buChar char="✓"/>
              <a:defRPr sz="1800" b="0">
                <a:solidFill>
                  <a:srgbClr val="000000"/>
                </a:solidFill>
              </a:defRPr>
            </a:pPr>
            <a:r>
              <a:rPr lang="en-IN" sz="3200" cap="all">
                <a:solidFill>
                  <a:schemeClr val="bg1"/>
                </a:solidFill>
                <a:effectLst>
                  <a:outerShdw blurRad="38100" dist="38100" dir="2700000" algn="tl">
                    <a:srgbClr val="000000">
                      <a:alpha val="43137"/>
                    </a:srgbClr>
                  </a:outerShdw>
                </a:effectLst>
                <a:latin typeface="Calibri" pitchFamily="34" charset="0"/>
              </a:rPr>
              <a:t>09 % </a:t>
            </a:r>
            <a:r>
              <a:rPr lang="en-IN" sz="3200" b="0">
                <a:solidFill>
                  <a:schemeClr val="bg1"/>
                </a:solidFill>
                <a:sym typeface="Roboto Light"/>
              </a:rPr>
              <a:t>Manufacturers, Importers, exporter, Distributors, Dealers, Suppliers</a:t>
            </a:r>
          </a:p>
          <a:p>
            <a:pPr lvl="0" algn="l" defTabSz="457200">
              <a:lnSpc>
                <a:spcPct val="120000"/>
              </a:lnSpc>
              <a:defRPr sz="1800" b="0">
                <a:solidFill>
                  <a:srgbClr val="000000"/>
                </a:solidFill>
              </a:defRPr>
            </a:pPr>
            <a:endParaRPr lang="en-US" sz="3200" b="0">
              <a:solidFill>
                <a:schemeClr val="bg1"/>
              </a:solidFill>
              <a:latin typeface="+mn-lt"/>
              <a:ea typeface="+mn-ea"/>
              <a:cs typeface="+mn-cs"/>
              <a:sym typeface="Roboto Light"/>
            </a:endParaRPr>
          </a:p>
          <a:p>
            <a:pPr marL="345722" lvl="0" indent="-345722" algn="l" defTabSz="457200">
              <a:lnSpc>
                <a:spcPct val="120000"/>
              </a:lnSpc>
              <a:buSzPct val="75000"/>
              <a:buChar char="✓"/>
              <a:defRPr sz="1800" b="0">
                <a:solidFill>
                  <a:srgbClr val="000000"/>
                </a:solidFill>
              </a:defRPr>
            </a:pPr>
            <a:r>
              <a:rPr lang="en-IN" sz="3200" cap="all">
                <a:solidFill>
                  <a:schemeClr val="bg1"/>
                </a:solidFill>
                <a:effectLst>
                  <a:outerShdw blurRad="38100" dist="38100" dir="2700000" algn="tl">
                    <a:srgbClr val="000000">
                      <a:alpha val="43137"/>
                    </a:srgbClr>
                  </a:outerShdw>
                </a:effectLst>
                <a:latin typeface="Calibri" pitchFamily="34" charset="0"/>
              </a:rPr>
              <a:t>05 % </a:t>
            </a:r>
            <a:r>
              <a:rPr lang="en-IN" sz="3200" b="0">
                <a:solidFill>
                  <a:schemeClr val="bg1"/>
                </a:solidFill>
                <a:sym typeface="Roboto Light"/>
              </a:rPr>
              <a:t>OEMS, Furniture Component makers, Furniture manufacturers</a:t>
            </a:r>
            <a:endParaRPr lang="en-IN" sz="3200" b="0">
              <a:solidFill>
                <a:schemeClr val="bg1"/>
              </a:solidFill>
              <a:latin typeface="+mn-lt"/>
              <a:ea typeface="+mn-ea"/>
              <a:cs typeface="+mn-cs"/>
              <a:sym typeface="Roboto Light"/>
            </a:endParaRPr>
          </a:p>
        </p:txBody>
      </p:sp>
      <p:sp>
        <p:nvSpPr>
          <p:cNvPr id="20" name="Shape 41"/>
          <p:cNvSpPr/>
          <p:nvPr/>
        </p:nvSpPr>
        <p:spPr>
          <a:xfrm>
            <a:off x="0" y="13144432"/>
            <a:ext cx="22826132" cy="571568"/>
          </a:xfrm>
          <a:prstGeom prst="rect">
            <a:avLst/>
          </a:prstGeom>
          <a:solidFill>
            <a:srgbClr val="4D4E4C"/>
          </a:solidFill>
          <a:ln w="12700">
            <a:miter lim="400000"/>
          </a:ln>
        </p:spPr>
        <p:txBody>
          <a:bodyPr lIns="71437" tIns="71437" rIns="71437" bIns="71437" anchor="ctr"/>
          <a:lstStyle/>
          <a:p>
            <a:pPr lvl="0" defTabSz="584200">
              <a:defRPr sz="3200" b="0">
                <a:solidFill>
                  <a:srgbClr val="777776"/>
                </a:solidFill>
              </a:defRPr>
            </a:pPr>
            <a:endParaRPr/>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p:push/>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fill="hold" grpId="1" nodeType="afterEffect">
                                  <p:stCondLst>
                                    <p:cond delay="0"/>
                                  </p:stCondLst>
                                  <p:childTnLst>
                                    <p:set>
                                      <p:cBhvr>
                                        <p:cTn id="6" dur="1" fill="hold">
                                          <p:stCondLst>
                                            <p:cond delay="0"/>
                                          </p:stCondLst>
                                        </p:cTn>
                                        <p:tgtEl>
                                          <p:spTgt spid="215"/>
                                        </p:tgtEl>
                                        <p:attrNameLst>
                                          <p:attrName>style.visibility</p:attrName>
                                        </p:attrNameLst>
                                      </p:cBhvr>
                                      <p:to>
                                        <p:strVal val="visible"/>
                                      </p:to>
                                    </p:set>
                                    <p:animEffect transition="in" filter="blinds(horizontal)">
                                      <p:cBhvr>
                                        <p:cTn id="7" dur="500"/>
                                        <p:tgtEl>
                                          <p:spTgt spid="2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aphicFrame>
        <p:nvGraphicFramePr>
          <p:cNvPr id="766" name="Chart 766"/>
          <p:cNvGraphicFramePr/>
          <p:nvPr>
            <p:extLst>
              <p:ext uri="{D42A27DB-BD31-4B8C-83A1-F6EECF244321}">
                <p14:modId xmlns:p14="http://schemas.microsoft.com/office/powerpoint/2010/main" val="2254868170"/>
              </p:ext>
            </p:extLst>
          </p:nvPr>
        </p:nvGraphicFramePr>
        <p:xfrm>
          <a:off x="7285567" y="3938764"/>
          <a:ext cx="7543800" cy="7543801"/>
        </p:xfrm>
        <a:graphic>
          <a:graphicData uri="http://schemas.openxmlformats.org/drawingml/2006/chart">
            <c:chart xmlns:c="http://schemas.openxmlformats.org/drawingml/2006/chart" xmlns:r="http://schemas.openxmlformats.org/officeDocument/2006/relationships" r:id="rId2"/>
          </a:graphicData>
        </a:graphic>
      </p:graphicFrame>
      <p:sp>
        <p:nvSpPr>
          <p:cNvPr id="761" name="Shape 761"/>
          <p:cNvSpPr/>
          <p:nvPr/>
        </p:nvSpPr>
        <p:spPr>
          <a:xfrm rot="3775687">
            <a:off x="13235769" y="4791766"/>
            <a:ext cx="1392738" cy="82447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6"/>
          </a:solidFill>
          <a:ln w="12700">
            <a:miter lim="400000"/>
          </a:ln>
        </p:spPr>
        <p:txBody>
          <a:bodyPr lIns="50800" tIns="50800" rIns="50800" bIns="50800" anchor="ctr"/>
          <a:lstStyle/>
          <a:p>
            <a:pPr lvl="0" defTabSz="584200"/>
            <a:endParaRPr/>
          </a:p>
        </p:txBody>
      </p:sp>
      <p:sp>
        <p:nvSpPr>
          <p:cNvPr id="762" name="Shape 762"/>
          <p:cNvSpPr/>
          <p:nvPr/>
        </p:nvSpPr>
        <p:spPr>
          <a:xfrm>
            <a:off x="1543744" y="496107"/>
            <a:ext cx="8535990" cy="1129154"/>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none" lIns="71437" tIns="71437" rIns="71437" bIns="71437" anchor="ctr">
            <a:spAutoFit/>
          </a:bodyPr>
          <a:lstStyle>
            <a:lvl1pPr algn="l" defTabSz="584200">
              <a:defRPr sz="6400">
                <a:solidFill>
                  <a:srgbClr val="4D4E4C"/>
                </a:solidFill>
              </a:defRPr>
            </a:lvl1pPr>
          </a:lstStyle>
          <a:p>
            <a:pPr lvl="0">
              <a:defRPr sz="1800" b="0">
                <a:solidFill>
                  <a:srgbClr val="000000"/>
                </a:solidFill>
              </a:defRPr>
            </a:pPr>
            <a:r>
              <a:rPr lang="en-US" sz="6400" b="1">
                <a:solidFill>
                  <a:srgbClr val="4D4E4C"/>
                </a:solidFill>
              </a:rPr>
              <a:t>Readership Distribution</a:t>
            </a:r>
            <a:endParaRPr sz="6400" b="1">
              <a:solidFill>
                <a:srgbClr val="4D4E4C"/>
              </a:solidFill>
            </a:endParaRPr>
          </a:p>
        </p:txBody>
      </p:sp>
      <p:sp>
        <p:nvSpPr>
          <p:cNvPr id="763" name="Shape 763"/>
          <p:cNvSpPr/>
          <p:nvPr/>
        </p:nvSpPr>
        <p:spPr>
          <a:xfrm>
            <a:off x="1543744" y="1524553"/>
            <a:ext cx="9825083" cy="698267"/>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71437" tIns="71437" rIns="71437" bIns="71437">
            <a:spAutoFit/>
          </a:bodyPr>
          <a:lstStyle>
            <a:lvl1pPr algn="l" defTabSz="457200">
              <a:defRPr sz="2400" b="0" spc="0">
                <a:solidFill>
                  <a:srgbClr val="4D4E4C"/>
                </a:solidFill>
                <a:latin typeface="+mn-lt"/>
                <a:ea typeface="+mn-ea"/>
                <a:cs typeface="+mn-cs"/>
                <a:sym typeface="Roboto Light"/>
              </a:defRPr>
            </a:lvl1pPr>
          </a:lstStyle>
          <a:p>
            <a:pPr>
              <a:defRPr sz="1800" spc="0">
                <a:solidFill>
                  <a:srgbClr val="000000"/>
                </a:solidFill>
              </a:defRPr>
            </a:pPr>
            <a:r>
              <a:rPr lang="en-US" sz="3600">
                <a:solidFill>
                  <a:srgbClr val="F04E39"/>
                </a:solidFill>
              </a:rPr>
              <a:t>By Region</a:t>
            </a:r>
          </a:p>
        </p:txBody>
      </p:sp>
      <p:sp>
        <p:nvSpPr>
          <p:cNvPr id="764" name="Shape 764"/>
          <p:cNvSpPr>
            <a:spLocks noGrp="1"/>
          </p:cNvSpPr>
          <p:nvPr>
            <p:ph type="sldNum" sz="quarter" idx="2"/>
          </p:nvPr>
        </p:nvSpPr>
        <p:spPr>
          <a:prstGeom prst="rect">
            <a:avLst/>
          </a:prstGeom>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a:lstStyle/>
          <a:p>
            <a:pPr lvl="0">
              <a:defRPr b="0">
                <a:solidFill>
                  <a:srgbClr val="000000"/>
                </a:solidFill>
              </a:defRPr>
            </a:pPr>
            <a:fld id="{86CB4B4D-7CA3-9044-876B-883B54F8677D}" type="slidenum">
              <a:rPr b="1">
                <a:solidFill>
                  <a:srgbClr val="777776"/>
                </a:solidFill>
              </a:rPr>
              <a:pPr lvl="0">
                <a:defRPr b="0">
                  <a:solidFill>
                    <a:srgbClr val="000000"/>
                  </a:solidFill>
                </a:defRPr>
              </a:pPr>
              <a:t>8</a:t>
            </a:fld>
            <a:endParaRPr b="1">
              <a:solidFill>
                <a:srgbClr val="777776"/>
              </a:solidFill>
            </a:endParaRPr>
          </a:p>
        </p:txBody>
      </p:sp>
      <p:sp>
        <p:nvSpPr>
          <p:cNvPr id="767" name="Shape 767"/>
          <p:cNvSpPr/>
          <p:nvPr/>
        </p:nvSpPr>
        <p:spPr>
          <a:xfrm rot="6863854">
            <a:off x="13650064" y="9499371"/>
            <a:ext cx="1392738" cy="82447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1"/>
          </a:solidFill>
          <a:ln w="12700">
            <a:miter lim="400000"/>
          </a:ln>
        </p:spPr>
        <p:txBody>
          <a:bodyPr lIns="50800" tIns="50800" rIns="50800" bIns="50800" anchor="ctr"/>
          <a:lstStyle/>
          <a:p>
            <a:pPr lvl="0" defTabSz="584200">
              <a:defRPr sz="3200">
                <a:solidFill>
                  <a:srgbClr val="53585F"/>
                </a:solidFill>
              </a:defRPr>
            </a:pPr>
            <a:endParaRPr/>
          </a:p>
        </p:txBody>
      </p:sp>
      <p:sp>
        <p:nvSpPr>
          <p:cNvPr id="768" name="Shape 768"/>
          <p:cNvSpPr/>
          <p:nvPr/>
        </p:nvSpPr>
        <p:spPr>
          <a:xfrm rot="18085750">
            <a:off x="7671483" y="4522756"/>
            <a:ext cx="1392738" cy="82447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3"/>
          </a:solidFill>
          <a:ln w="12700">
            <a:miter lim="400000"/>
          </a:ln>
        </p:spPr>
        <p:txBody>
          <a:bodyPr lIns="50800" tIns="50800" rIns="50800" bIns="50800" anchor="ctr"/>
          <a:lstStyle/>
          <a:p>
            <a:pPr lvl="0" defTabSz="584200"/>
            <a:endParaRPr/>
          </a:p>
        </p:txBody>
      </p:sp>
      <p:sp>
        <p:nvSpPr>
          <p:cNvPr id="769" name="Shape 769"/>
          <p:cNvSpPr/>
          <p:nvPr/>
        </p:nvSpPr>
        <p:spPr>
          <a:xfrm rot="14985480" flipH="1">
            <a:off x="6476369" y="7818297"/>
            <a:ext cx="1392737" cy="82447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2"/>
          </a:solidFill>
          <a:ln w="12700">
            <a:miter lim="400000"/>
          </a:ln>
        </p:spPr>
        <p:txBody>
          <a:bodyPr lIns="38100" tIns="38100" rIns="38100" bIns="38100" anchor="ctr"/>
          <a:lstStyle/>
          <a:p>
            <a:pPr lvl="0" defTabSz="584200">
              <a:defRPr sz="3200">
                <a:solidFill>
                  <a:srgbClr val="53585F"/>
                </a:solidFill>
              </a:defRPr>
            </a:pPr>
            <a:endParaRPr/>
          </a:p>
        </p:txBody>
      </p:sp>
      <p:sp>
        <p:nvSpPr>
          <p:cNvPr id="770" name="Shape 770"/>
          <p:cNvSpPr/>
          <p:nvPr/>
        </p:nvSpPr>
        <p:spPr>
          <a:xfrm>
            <a:off x="16488589" y="3893483"/>
            <a:ext cx="5778018" cy="543208"/>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0" tIns="0" rIns="0" bIns="0" anchor="ctr"/>
          <a:lstStyle>
            <a:lvl1pPr algn="l">
              <a:defRPr sz="2800">
                <a:solidFill>
                  <a:srgbClr val="4D4E4C"/>
                </a:solidFill>
              </a:defRPr>
            </a:lvl1pPr>
          </a:lstStyle>
          <a:p>
            <a:pPr lvl="0">
              <a:defRPr sz="1800" b="0">
                <a:solidFill>
                  <a:srgbClr val="000000"/>
                </a:solidFill>
              </a:defRPr>
            </a:pPr>
            <a:r>
              <a:rPr lang="en-US" sz="4800">
                <a:solidFill>
                  <a:srgbClr val="F04E39"/>
                </a:solidFill>
              </a:rPr>
              <a:t>West Region</a:t>
            </a:r>
          </a:p>
        </p:txBody>
      </p:sp>
      <p:sp>
        <p:nvSpPr>
          <p:cNvPr id="771" name="Shape 771"/>
          <p:cNvSpPr/>
          <p:nvPr/>
        </p:nvSpPr>
        <p:spPr>
          <a:xfrm>
            <a:off x="16467161" y="4538290"/>
            <a:ext cx="5672445" cy="2467831"/>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0" tIns="0" rIns="0" bIns="0"/>
          <a:lstStyle>
            <a:lvl1pPr algn="l" defTabSz="457200">
              <a:lnSpc>
                <a:spcPct val="120000"/>
              </a:lnSpc>
              <a:defRPr sz="2400" b="0" spc="0">
                <a:solidFill>
                  <a:srgbClr val="777776"/>
                </a:solidFill>
                <a:latin typeface="+mn-lt"/>
                <a:ea typeface="+mn-ea"/>
                <a:cs typeface="+mn-cs"/>
                <a:sym typeface="Roboto Light"/>
              </a:defRPr>
            </a:lvl1pPr>
          </a:lstStyle>
          <a:p>
            <a:pPr lvl="0">
              <a:buFont typeface="Arial" pitchFamily="34" charset="0"/>
              <a:buChar char="•"/>
              <a:defRPr sz="1800" spc="0">
                <a:solidFill>
                  <a:srgbClr val="000000"/>
                </a:solidFill>
              </a:defRPr>
            </a:pPr>
            <a:r>
              <a:rPr lang="en-IN" sz="2800"/>
              <a:t> Gujarat</a:t>
            </a:r>
          </a:p>
          <a:p>
            <a:pPr lvl="0">
              <a:buFont typeface="Arial" pitchFamily="34" charset="0"/>
              <a:buChar char="•"/>
              <a:defRPr sz="1800" spc="0">
                <a:solidFill>
                  <a:srgbClr val="000000"/>
                </a:solidFill>
              </a:defRPr>
            </a:pPr>
            <a:r>
              <a:rPr lang="en-IN" sz="2800"/>
              <a:t> Maharashtra</a:t>
            </a:r>
          </a:p>
          <a:p>
            <a:pPr lvl="0">
              <a:buFont typeface="Arial" pitchFamily="34" charset="0"/>
              <a:buChar char="•"/>
              <a:defRPr sz="1800" spc="0">
                <a:solidFill>
                  <a:srgbClr val="000000"/>
                </a:solidFill>
              </a:defRPr>
            </a:pPr>
            <a:r>
              <a:rPr lang="en-US" sz="2800"/>
              <a:t> Goa</a:t>
            </a:r>
            <a:endParaRPr lang="en-IN" sz="2800"/>
          </a:p>
          <a:p>
            <a:pPr lvl="0">
              <a:buFont typeface="Arial" pitchFamily="34" charset="0"/>
              <a:buChar char="•"/>
              <a:defRPr sz="1800" spc="0">
                <a:solidFill>
                  <a:srgbClr val="000000"/>
                </a:solidFill>
              </a:defRPr>
            </a:pPr>
            <a:r>
              <a:rPr lang="en-IN" sz="2800"/>
              <a:t> Rajasthan</a:t>
            </a:r>
            <a:endParaRPr sz="2800" spc="0">
              <a:solidFill>
                <a:srgbClr val="777776"/>
              </a:solidFill>
            </a:endParaRPr>
          </a:p>
        </p:txBody>
      </p:sp>
      <p:sp>
        <p:nvSpPr>
          <p:cNvPr id="772" name="Shape 772"/>
          <p:cNvSpPr/>
          <p:nvPr/>
        </p:nvSpPr>
        <p:spPr>
          <a:xfrm>
            <a:off x="16488589" y="8430695"/>
            <a:ext cx="7152461" cy="543207"/>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0" tIns="0" rIns="0" bIns="0" anchor="ctr"/>
          <a:lstStyle>
            <a:lvl1pPr algn="l">
              <a:defRPr sz="2800">
                <a:solidFill>
                  <a:srgbClr val="4D4E4C"/>
                </a:solidFill>
              </a:defRPr>
            </a:lvl1pPr>
          </a:lstStyle>
          <a:p>
            <a:pPr lvl="0">
              <a:defRPr sz="1800" b="0">
                <a:solidFill>
                  <a:srgbClr val="000000"/>
                </a:solidFill>
              </a:defRPr>
            </a:pPr>
            <a:r>
              <a:rPr lang="en-US" sz="4800">
                <a:solidFill>
                  <a:srgbClr val="F04E39"/>
                </a:solidFill>
              </a:rPr>
              <a:t>North and Central Region</a:t>
            </a:r>
          </a:p>
        </p:txBody>
      </p:sp>
      <p:sp>
        <p:nvSpPr>
          <p:cNvPr id="774" name="Shape 774"/>
          <p:cNvSpPr/>
          <p:nvPr/>
        </p:nvSpPr>
        <p:spPr>
          <a:xfrm>
            <a:off x="2221076" y="3910416"/>
            <a:ext cx="3468523" cy="543208"/>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0" tIns="0" rIns="0" bIns="0" anchor="ctr"/>
          <a:lstStyle>
            <a:lvl1pPr algn="r">
              <a:defRPr sz="2800">
                <a:solidFill>
                  <a:srgbClr val="4D4E4C"/>
                </a:solidFill>
              </a:defRPr>
            </a:lvl1pPr>
          </a:lstStyle>
          <a:p>
            <a:pPr lvl="0" algn="l">
              <a:defRPr sz="1800" b="0">
                <a:solidFill>
                  <a:srgbClr val="000000"/>
                </a:solidFill>
              </a:defRPr>
            </a:pPr>
            <a:r>
              <a:rPr lang="en-US" sz="4800">
                <a:solidFill>
                  <a:srgbClr val="F04E39"/>
                </a:solidFill>
              </a:rPr>
              <a:t>South Region</a:t>
            </a:r>
          </a:p>
        </p:txBody>
      </p:sp>
      <p:sp>
        <p:nvSpPr>
          <p:cNvPr id="776" name="Shape 776"/>
          <p:cNvSpPr/>
          <p:nvPr/>
        </p:nvSpPr>
        <p:spPr>
          <a:xfrm>
            <a:off x="2187210" y="8854029"/>
            <a:ext cx="4556490" cy="543207"/>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0" tIns="0" rIns="0" bIns="0" anchor="ctr"/>
          <a:lstStyle>
            <a:lvl1pPr algn="r">
              <a:defRPr sz="2800">
                <a:solidFill>
                  <a:srgbClr val="4D4E4C"/>
                </a:solidFill>
              </a:defRPr>
            </a:lvl1pPr>
          </a:lstStyle>
          <a:p>
            <a:pPr lvl="0" algn="l">
              <a:defRPr sz="1800" b="0">
                <a:solidFill>
                  <a:srgbClr val="000000"/>
                </a:solidFill>
              </a:defRPr>
            </a:pPr>
            <a:r>
              <a:rPr lang="en-US" sz="4800">
                <a:solidFill>
                  <a:srgbClr val="F04E39"/>
                </a:solidFill>
              </a:rPr>
              <a:t>East Region</a:t>
            </a:r>
          </a:p>
        </p:txBody>
      </p:sp>
      <p:sp>
        <p:nvSpPr>
          <p:cNvPr id="778" name="Shape 778"/>
          <p:cNvSpPr/>
          <p:nvPr/>
        </p:nvSpPr>
        <p:spPr>
          <a:xfrm>
            <a:off x="8597534" y="5513147"/>
            <a:ext cx="1929503" cy="1009507"/>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none" lIns="0" tIns="0" rIns="0" bIns="0" anchor="ctr">
            <a:spAutoFit/>
          </a:bodyPr>
          <a:lstStyle>
            <a:lvl1pPr algn="l" defTabSz="457200">
              <a:lnSpc>
                <a:spcPct val="80000"/>
              </a:lnSpc>
              <a:defRPr sz="8800" spc="-176">
                <a:solidFill>
                  <a:srgbClr val="FFFFFF"/>
                </a:solidFill>
              </a:defRPr>
            </a:lvl1pPr>
          </a:lstStyle>
          <a:p>
            <a:pPr lvl="0">
              <a:defRPr sz="1800" b="0" spc="0">
                <a:solidFill>
                  <a:srgbClr val="000000"/>
                </a:solidFill>
              </a:defRPr>
            </a:pPr>
            <a:r>
              <a:rPr lang="en-US" sz="8000" b="1" spc="-176">
                <a:solidFill>
                  <a:srgbClr val="FFFFFF"/>
                </a:solidFill>
              </a:rPr>
              <a:t>21 %</a:t>
            </a:r>
            <a:endParaRPr sz="8000" b="1" spc="-176">
              <a:solidFill>
                <a:srgbClr val="FFFFFF"/>
              </a:solidFill>
            </a:endParaRPr>
          </a:p>
        </p:txBody>
      </p:sp>
      <p:sp>
        <p:nvSpPr>
          <p:cNvPr id="779" name="Shape 779"/>
          <p:cNvSpPr/>
          <p:nvPr/>
        </p:nvSpPr>
        <p:spPr>
          <a:xfrm>
            <a:off x="11921830" y="6100187"/>
            <a:ext cx="2131481" cy="1110497"/>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none" lIns="0" tIns="0" rIns="0" bIns="0" anchor="ctr">
            <a:spAutoFit/>
          </a:bodyPr>
          <a:lstStyle>
            <a:lvl1pPr algn="l" defTabSz="457200">
              <a:lnSpc>
                <a:spcPct val="80000"/>
              </a:lnSpc>
              <a:defRPr sz="8800" spc="-176">
                <a:solidFill>
                  <a:srgbClr val="FFFFFF"/>
                </a:solidFill>
              </a:defRPr>
            </a:lvl1pPr>
          </a:lstStyle>
          <a:p>
            <a:pPr lvl="0">
              <a:defRPr sz="1800" b="0" spc="0">
                <a:solidFill>
                  <a:srgbClr val="000000"/>
                </a:solidFill>
              </a:defRPr>
            </a:pPr>
            <a:r>
              <a:rPr lang="en-US" sz="8800" b="1" spc="-176">
                <a:solidFill>
                  <a:srgbClr val="FFFFFF"/>
                </a:solidFill>
              </a:rPr>
              <a:t>31 %</a:t>
            </a:r>
            <a:endParaRPr sz="8800" b="1" spc="-176">
              <a:solidFill>
                <a:srgbClr val="FFFFFF"/>
              </a:solidFill>
            </a:endParaRPr>
          </a:p>
        </p:txBody>
      </p:sp>
      <p:sp>
        <p:nvSpPr>
          <p:cNvPr id="780" name="Shape 780"/>
          <p:cNvSpPr/>
          <p:nvPr/>
        </p:nvSpPr>
        <p:spPr>
          <a:xfrm>
            <a:off x="7864193" y="7380052"/>
            <a:ext cx="1576842" cy="832857"/>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none" lIns="0" tIns="0" rIns="0" bIns="0" anchor="ctr">
            <a:spAutoFit/>
          </a:bodyPr>
          <a:lstStyle>
            <a:lvl1pPr algn="l" defTabSz="457200">
              <a:lnSpc>
                <a:spcPct val="80000"/>
              </a:lnSpc>
              <a:defRPr sz="8800" spc="-176">
                <a:solidFill>
                  <a:srgbClr val="FFFFFF"/>
                </a:solidFill>
              </a:defRPr>
            </a:lvl1pPr>
          </a:lstStyle>
          <a:p>
            <a:pPr lvl="0">
              <a:defRPr sz="1800" b="0" spc="0">
                <a:solidFill>
                  <a:srgbClr val="000000"/>
                </a:solidFill>
              </a:defRPr>
            </a:pPr>
            <a:r>
              <a:rPr lang="en-US" sz="6600" b="1" spc="-176">
                <a:solidFill>
                  <a:srgbClr val="FFFFFF"/>
                </a:solidFill>
              </a:rPr>
              <a:t>09 %</a:t>
            </a:r>
            <a:endParaRPr sz="6600" b="1" spc="-176">
              <a:solidFill>
                <a:srgbClr val="FFFFFF"/>
              </a:solidFill>
            </a:endParaRPr>
          </a:p>
        </p:txBody>
      </p:sp>
      <p:sp>
        <p:nvSpPr>
          <p:cNvPr id="781" name="Shape 781"/>
          <p:cNvSpPr/>
          <p:nvPr/>
        </p:nvSpPr>
        <p:spPr>
          <a:xfrm>
            <a:off x="10236617" y="9051548"/>
            <a:ext cx="2131481" cy="1110497"/>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none" lIns="0" tIns="0" rIns="0" bIns="0" anchor="ctr">
            <a:spAutoFit/>
          </a:bodyPr>
          <a:lstStyle>
            <a:lvl1pPr algn="l" defTabSz="457200">
              <a:lnSpc>
                <a:spcPct val="80000"/>
              </a:lnSpc>
              <a:defRPr sz="8800" spc="-176">
                <a:solidFill>
                  <a:srgbClr val="FFFFFF"/>
                </a:solidFill>
              </a:defRPr>
            </a:lvl1pPr>
          </a:lstStyle>
          <a:p>
            <a:pPr lvl="0">
              <a:defRPr sz="1800" b="0" spc="0">
                <a:solidFill>
                  <a:srgbClr val="000000"/>
                </a:solidFill>
              </a:defRPr>
            </a:pPr>
            <a:r>
              <a:rPr lang="en-US" sz="8800" b="1" spc="-176">
                <a:solidFill>
                  <a:schemeClr val="bg1"/>
                </a:solidFill>
              </a:rPr>
              <a:t>39 %</a:t>
            </a:r>
            <a:endParaRPr sz="8800" b="1" spc="-176">
              <a:solidFill>
                <a:schemeClr val="bg1"/>
              </a:solidFill>
            </a:endParaRPr>
          </a:p>
        </p:txBody>
      </p:sp>
      <p:sp>
        <p:nvSpPr>
          <p:cNvPr id="23" name="Shape 771"/>
          <p:cNvSpPr/>
          <p:nvPr/>
        </p:nvSpPr>
        <p:spPr>
          <a:xfrm>
            <a:off x="16484093" y="9161092"/>
            <a:ext cx="5672445" cy="3369574"/>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0" tIns="0" rIns="0" bIns="0"/>
          <a:lstStyle>
            <a:lvl1pPr algn="l" defTabSz="457200">
              <a:lnSpc>
                <a:spcPct val="120000"/>
              </a:lnSpc>
              <a:defRPr sz="2400" b="0" spc="0">
                <a:solidFill>
                  <a:srgbClr val="777776"/>
                </a:solidFill>
                <a:latin typeface="+mn-lt"/>
                <a:ea typeface="+mn-ea"/>
                <a:cs typeface="+mn-cs"/>
                <a:sym typeface="Roboto Light"/>
              </a:defRPr>
            </a:lvl1pPr>
          </a:lstStyle>
          <a:p>
            <a:pPr lvl="0">
              <a:buFont typeface="Arial" pitchFamily="34" charset="0"/>
              <a:buChar char="•"/>
              <a:defRPr sz="1800" spc="0">
                <a:solidFill>
                  <a:srgbClr val="000000"/>
                </a:solidFill>
              </a:defRPr>
            </a:pPr>
            <a:r>
              <a:rPr lang="en-IN" sz="2800"/>
              <a:t> Himachal Pradesh</a:t>
            </a:r>
          </a:p>
          <a:p>
            <a:pPr lvl="0">
              <a:buFont typeface="Arial" pitchFamily="34" charset="0"/>
              <a:buChar char="•"/>
              <a:defRPr sz="1800" spc="0">
                <a:solidFill>
                  <a:srgbClr val="000000"/>
                </a:solidFill>
              </a:defRPr>
            </a:pPr>
            <a:r>
              <a:rPr lang="en-IN" sz="2800"/>
              <a:t> Punjab &amp; Haryana</a:t>
            </a:r>
          </a:p>
          <a:p>
            <a:pPr lvl="0">
              <a:buFont typeface="Arial" pitchFamily="34" charset="0"/>
              <a:buChar char="•"/>
              <a:defRPr sz="1800" spc="0">
                <a:solidFill>
                  <a:srgbClr val="000000"/>
                </a:solidFill>
              </a:defRPr>
            </a:pPr>
            <a:r>
              <a:rPr lang="en-IN" sz="2800"/>
              <a:t> Uttarakhand</a:t>
            </a:r>
          </a:p>
          <a:p>
            <a:pPr lvl="0">
              <a:buFont typeface="Arial" pitchFamily="34" charset="0"/>
              <a:buChar char="•"/>
              <a:defRPr sz="1800" spc="0">
                <a:solidFill>
                  <a:srgbClr val="000000"/>
                </a:solidFill>
              </a:defRPr>
            </a:pPr>
            <a:r>
              <a:rPr lang="en-IN" sz="2800"/>
              <a:t> Delhi</a:t>
            </a:r>
          </a:p>
          <a:p>
            <a:pPr lvl="0">
              <a:buFont typeface="Arial" pitchFamily="34" charset="0"/>
              <a:buChar char="•"/>
              <a:defRPr sz="1800" spc="0">
                <a:solidFill>
                  <a:srgbClr val="000000"/>
                </a:solidFill>
              </a:defRPr>
            </a:pPr>
            <a:r>
              <a:rPr lang="en-IN" sz="2800"/>
              <a:t> Uttar Pradesh</a:t>
            </a:r>
          </a:p>
          <a:p>
            <a:pPr lvl="0">
              <a:buFont typeface="Arial" pitchFamily="34" charset="0"/>
              <a:buChar char="•"/>
              <a:defRPr sz="1800" spc="0">
                <a:solidFill>
                  <a:srgbClr val="000000"/>
                </a:solidFill>
              </a:defRPr>
            </a:pPr>
            <a:r>
              <a:rPr lang="en-US" sz="2800">
                <a:solidFill>
                  <a:srgbClr val="000000"/>
                </a:solidFill>
              </a:rPr>
              <a:t> Madhya Pradesh</a:t>
            </a:r>
            <a:endParaRPr lang="en-IN" sz="2800">
              <a:solidFill>
                <a:srgbClr val="000000"/>
              </a:solidFill>
            </a:endParaRPr>
          </a:p>
        </p:txBody>
      </p:sp>
      <p:sp>
        <p:nvSpPr>
          <p:cNvPr id="24" name="Shape 771"/>
          <p:cNvSpPr/>
          <p:nvPr/>
        </p:nvSpPr>
        <p:spPr>
          <a:xfrm>
            <a:off x="2158491" y="9686026"/>
            <a:ext cx="2650575" cy="2467831"/>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0" tIns="0" rIns="0" bIns="0"/>
          <a:lstStyle>
            <a:lvl1pPr algn="l" defTabSz="457200">
              <a:lnSpc>
                <a:spcPct val="120000"/>
              </a:lnSpc>
              <a:defRPr sz="2400" b="0" spc="0">
                <a:solidFill>
                  <a:srgbClr val="777776"/>
                </a:solidFill>
                <a:latin typeface="+mn-lt"/>
                <a:ea typeface="+mn-ea"/>
                <a:cs typeface="+mn-cs"/>
                <a:sym typeface="Roboto Light"/>
              </a:defRPr>
            </a:lvl1pPr>
          </a:lstStyle>
          <a:p>
            <a:pPr lvl="0">
              <a:buFont typeface="Arial" pitchFamily="34" charset="0"/>
              <a:buChar char="•"/>
              <a:defRPr sz="1800" spc="0">
                <a:solidFill>
                  <a:srgbClr val="000000"/>
                </a:solidFill>
              </a:defRPr>
            </a:pPr>
            <a:r>
              <a:rPr lang="en-IN" sz="2800"/>
              <a:t> West Bengal</a:t>
            </a:r>
          </a:p>
          <a:p>
            <a:pPr lvl="0">
              <a:buFont typeface="Arial" pitchFamily="34" charset="0"/>
              <a:buChar char="•"/>
              <a:defRPr sz="1800" spc="0">
                <a:solidFill>
                  <a:srgbClr val="000000"/>
                </a:solidFill>
              </a:defRPr>
            </a:pPr>
            <a:r>
              <a:rPr lang="en-IN" sz="2800"/>
              <a:t> Bihar</a:t>
            </a:r>
          </a:p>
          <a:p>
            <a:pPr lvl="0">
              <a:buFont typeface="Arial" pitchFamily="34" charset="0"/>
              <a:buChar char="•"/>
              <a:defRPr sz="1800" spc="0">
                <a:solidFill>
                  <a:srgbClr val="000000"/>
                </a:solidFill>
              </a:defRPr>
            </a:pPr>
            <a:r>
              <a:rPr lang="en-IN" sz="2800"/>
              <a:t> Jharkhand</a:t>
            </a:r>
          </a:p>
          <a:p>
            <a:pPr lvl="0">
              <a:buFont typeface="Arial" pitchFamily="34" charset="0"/>
              <a:buChar char="•"/>
              <a:defRPr sz="1800" spc="0">
                <a:solidFill>
                  <a:srgbClr val="000000"/>
                </a:solidFill>
              </a:defRPr>
            </a:pPr>
            <a:r>
              <a:rPr lang="en-IN" sz="2800"/>
              <a:t> Odisha</a:t>
            </a:r>
            <a:endParaRPr sz="2800" spc="0">
              <a:solidFill>
                <a:srgbClr val="777776"/>
              </a:solidFill>
            </a:endParaRPr>
          </a:p>
        </p:txBody>
      </p:sp>
      <p:sp>
        <p:nvSpPr>
          <p:cNvPr id="25" name="Shape 771"/>
          <p:cNvSpPr/>
          <p:nvPr/>
        </p:nvSpPr>
        <p:spPr>
          <a:xfrm>
            <a:off x="2260092" y="4589091"/>
            <a:ext cx="3040041" cy="2467831"/>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0" tIns="0" rIns="0" bIns="0"/>
          <a:lstStyle>
            <a:lvl1pPr algn="l" defTabSz="457200">
              <a:lnSpc>
                <a:spcPct val="120000"/>
              </a:lnSpc>
              <a:defRPr sz="2400" b="0" spc="0">
                <a:solidFill>
                  <a:srgbClr val="777776"/>
                </a:solidFill>
                <a:latin typeface="+mn-lt"/>
                <a:ea typeface="+mn-ea"/>
                <a:cs typeface="+mn-cs"/>
                <a:sym typeface="Roboto Light"/>
              </a:defRPr>
            </a:lvl1pPr>
          </a:lstStyle>
          <a:p>
            <a:pPr lvl="0">
              <a:buFont typeface="Arial" pitchFamily="34" charset="0"/>
              <a:buChar char="•"/>
              <a:defRPr sz="1800" spc="0">
                <a:solidFill>
                  <a:srgbClr val="000000"/>
                </a:solidFill>
              </a:defRPr>
            </a:pPr>
            <a:r>
              <a:rPr lang="en-IN" sz="2800"/>
              <a:t> Andhra Pradesh</a:t>
            </a:r>
          </a:p>
          <a:p>
            <a:pPr lvl="0">
              <a:buFont typeface="Arial" pitchFamily="34" charset="0"/>
              <a:buChar char="•"/>
              <a:defRPr sz="1800" spc="0">
                <a:solidFill>
                  <a:srgbClr val="000000"/>
                </a:solidFill>
              </a:defRPr>
            </a:pPr>
            <a:r>
              <a:rPr lang="en-IN" sz="2800"/>
              <a:t> Karnataka</a:t>
            </a:r>
          </a:p>
          <a:p>
            <a:pPr lvl="0">
              <a:buFont typeface="Arial" pitchFamily="34" charset="0"/>
              <a:buChar char="•"/>
              <a:defRPr sz="1800" spc="0">
                <a:solidFill>
                  <a:srgbClr val="000000"/>
                </a:solidFill>
              </a:defRPr>
            </a:pPr>
            <a:r>
              <a:rPr lang="en-IN" sz="2800"/>
              <a:t> Kerala</a:t>
            </a:r>
          </a:p>
          <a:p>
            <a:pPr lvl="0">
              <a:buFont typeface="Arial" pitchFamily="34" charset="0"/>
              <a:buChar char="•"/>
              <a:defRPr sz="1800" spc="0">
                <a:solidFill>
                  <a:srgbClr val="000000"/>
                </a:solidFill>
              </a:defRPr>
            </a:pPr>
            <a:r>
              <a:rPr lang="en-IN" sz="2800"/>
              <a:t>Tamil Nadu</a:t>
            </a:r>
          </a:p>
          <a:p>
            <a:pPr lvl="0">
              <a:buFont typeface="Arial" pitchFamily="34" charset="0"/>
              <a:buChar char="•"/>
              <a:defRPr sz="1800" spc="0">
                <a:solidFill>
                  <a:srgbClr val="000000"/>
                </a:solidFill>
              </a:defRPr>
            </a:pPr>
            <a:r>
              <a:rPr lang="en-IN" sz="2800"/>
              <a:t> Telangana</a:t>
            </a:r>
            <a:endParaRPr sz="2800" spc="0">
              <a:solidFill>
                <a:srgbClr val="777776"/>
              </a:solidFill>
            </a:endParaRPr>
          </a:p>
        </p:txBody>
      </p:sp>
      <p:sp>
        <p:nvSpPr>
          <p:cNvPr id="26" name="Shape 41"/>
          <p:cNvSpPr/>
          <p:nvPr/>
        </p:nvSpPr>
        <p:spPr>
          <a:xfrm>
            <a:off x="0" y="13144432"/>
            <a:ext cx="22826132" cy="571568"/>
          </a:xfrm>
          <a:prstGeom prst="rect">
            <a:avLst/>
          </a:prstGeom>
          <a:solidFill>
            <a:srgbClr val="4D4E4C"/>
          </a:solidFill>
          <a:ln w="12700">
            <a:miter lim="400000"/>
          </a:ln>
        </p:spPr>
        <p:txBody>
          <a:bodyPr lIns="71437" tIns="71437" rIns="71437" bIns="71437" anchor="ctr"/>
          <a:lstStyle/>
          <a:p>
            <a:pPr lvl="0" defTabSz="584200">
              <a:defRPr sz="3200" b="0">
                <a:solidFill>
                  <a:srgbClr val="777776"/>
                </a:solidFill>
              </a:defRPr>
            </a:pPr>
            <a:endParaRPr/>
          </a:p>
        </p:txBody>
      </p:sp>
    </p:spTree>
  </p:cSld>
  <p:clrMapOvr>
    <a:masterClrMapping/>
  </p:clrMapOvr>
  <mc:AlternateContent xmlns:mc="http://schemas.openxmlformats.org/markup-compatibility/2006" xmlns:p14="http://schemas.microsoft.com/office/powerpoint/2010/main">
    <mc:Choice Requires="p14">
      <p:transition spd="slow" p14:dur="1500">
        <p14:prism/>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766"/>
                                        </p:tgtEl>
                                        <p:attrNameLst>
                                          <p:attrName>style.visibility</p:attrName>
                                        </p:attrNameLst>
                                      </p:cBhvr>
                                      <p:to>
                                        <p:strVal val="visible"/>
                                      </p:to>
                                    </p:set>
                                    <p:anim calcmode="lin" valueType="num">
                                      <p:cBhvr>
                                        <p:cTn id="7" dur="500" fill="hold"/>
                                        <p:tgtEl>
                                          <p:spTgt spid="766"/>
                                        </p:tgtEl>
                                        <p:attrNameLst>
                                          <p:attrName>ppt_w</p:attrName>
                                        </p:attrNameLst>
                                      </p:cBhvr>
                                      <p:tavLst>
                                        <p:tav tm="0">
                                          <p:val>
                                            <p:fltVal val="0"/>
                                          </p:val>
                                        </p:tav>
                                        <p:tav tm="100000">
                                          <p:val>
                                            <p:strVal val="#ppt_w"/>
                                          </p:val>
                                        </p:tav>
                                      </p:tavLst>
                                    </p:anim>
                                    <p:anim calcmode="lin" valueType="num">
                                      <p:cBhvr>
                                        <p:cTn id="8" dur="500" fill="hold"/>
                                        <p:tgtEl>
                                          <p:spTgt spid="766"/>
                                        </p:tgtEl>
                                        <p:attrNameLst>
                                          <p:attrName>ppt_h</p:attrName>
                                        </p:attrNameLst>
                                      </p:cBhvr>
                                      <p:tavLst>
                                        <p:tav tm="0">
                                          <p:val>
                                            <p:fltVal val="0"/>
                                          </p:val>
                                        </p:tav>
                                        <p:tav tm="100000">
                                          <p:val>
                                            <p:strVal val="#ppt_h"/>
                                          </p:val>
                                        </p:tav>
                                      </p:tavLst>
                                    </p:anim>
                                    <p:animEffect transition="in" filter="fade">
                                      <p:cBhvr>
                                        <p:cTn id="9" dur="500"/>
                                        <p:tgtEl>
                                          <p:spTgt spid="766"/>
                                        </p:tgtEl>
                                      </p:cBhvr>
                                    </p:animEffect>
                                  </p:childTnLst>
                                </p:cTn>
                              </p:par>
                            </p:childTnLst>
                          </p:cTn>
                        </p:par>
                        <p:par>
                          <p:cTn id="10" fill="hold" nodeType="afterGroup">
                            <p:stCondLst>
                              <p:cond delay="500"/>
                            </p:stCondLst>
                            <p:childTnLst>
                              <p:par>
                                <p:cTn id="11" presetID="53" presetClass="entr" presetSubtype="0" fill="hold" grpId="0" nodeType="afterEffect">
                                  <p:stCondLst>
                                    <p:cond delay="0"/>
                                  </p:stCondLst>
                                  <p:childTnLst>
                                    <p:set>
                                      <p:cBhvr>
                                        <p:cTn id="12" dur="1" fill="hold">
                                          <p:stCondLst>
                                            <p:cond delay="0"/>
                                          </p:stCondLst>
                                        </p:cTn>
                                        <p:tgtEl>
                                          <p:spTgt spid="778"/>
                                        </p:tgtEl>
                                        <p:attrNameLst>
                                          <p:attrName>style.visibility</p:attrName>
                                        </p:attrNameLst>
                                      </p:cBhvr>
                                      <p:to>
                                        <p:strVal val="visible"/>
                                      </p:to>
                                    </p:set>
                                    <p:anim calcmode="lin" valueType="num">
                                      <p:cBhvr>
                                        <p:cTn id="13" dur="200" fill="hold"/>
                                        <p:tgtEl>
                                          <p:spTgt spid="778"/>
                                        </p:tgtEl>
                                        <p:attrNameLst>
                                          <p:attrName>ppt_w</p:attrName>
                                        </p:attrNameLst>
                                      </p:cBhvr>
                                      <p:tavLst>
                                        <p:tav tm="0">
                                          <p:val>
                                            <p:fltVal val="0"/>
                                          </p:val>
                                        </p:tav>
                                        <p:tav tm="100000">
                                          <p:val>
                                            <p:strVal val="#ppt_w"/>
                                          </p:val>
                                        </p:tav>
                                      </p:tavLst>
                                    </p:anim>
                                    <p:anim calcmode="lin" valueType="num">
                                      <p:cBhvr>
                                        <p:cTn id="14" dur="200" fill="hold"/>
                                        <p:tgtEl>
                                          <p:spTgt spid="778"/>
                                        </p:tgtEl>
                                        <p:attrNameLst>
                                          <p:attrName>ppt_h</p:attrName>
                                        </p:attrNameLst>
                                      </p:cBhvr>
                                      <p:tavLst>
                                        <p:tav tm="0">
                                          <p:val>
                                            <p:fltVal val="0"/>
                                          </p:val>
                                        </p:tav>
                                        <p:tav tm="100000">
                                          <p:val>
                                            <p:strVal val="#ppt_h"/>
                                          </p:val>
                                        </p:tav>
                                      </p:tavLst>
                                    </p:anim>
                                    <p:animEffect transition="in" filter="fade">
                                      <p:cBhvr>
                                        <p:cTn id="15" dur="200"/>
                                        <p:tgtEl>
                                          <p:spTgt spid="778"/>
                                        </p:tgtEl>
                                      </p:cBhvr>
                                    </p:animEffect>
                                  </p:childTnLst>
                                </p:cTn>
                              </p:par>
                            </p:childTnLst>
                          </p:cTn>
                        </p:par>
                        <p:par>
                          <p:cTn id="16" fill="hold" nodeType="afterGroup">
                            <p:stCondLst>
                              <p:cond delay="700"/>
                            </p:stCondLst>
                            <p:childTnLst>
                              <p:par>
                                <p:cTn id="17" presetID="53" presetClass="entr" presetSubtype="0" fill="hold" grpId="0" nodeType="afterEffect">
                                  <p:stCondLst>
                                    <p:cond delay="0"/>
                                  </p:stCondLst>
                                  <p:childTnLst>
                                    <p:set>
                                      <p:cBhvr>
                                        <p:cTn id="18" dur="1" fill="hold">
                                          <p:stCondLst>
                                            <p:cond delay="0"/>
                                          </p:stCondLst>
                                        </p:cTn>
                                        <p:tgtEl>
                                          <p:spTgt spid="779"/>
                                        </p:tgtEl>
                                        <p:attrNameLst>
                                          <p:attrName>style.visibility</p:attrName>
                                        </p:attrNameLst>
                                      </p:cBhvr>
                                      <p:to>
                                        <p:strVal val="visible"/>
                                      </p:to>
                                    </p:set>
                                    <p:anim calcmode="lin" valueType="num">
                                      <p:cBhvr>
                                        <p:cTn id="19" dur="200" fill="hold"/>
                                        <p:tgtEl>
                                          <p:spTgt spid="779"/>
                                        </p:tgtEl>
                                        <p:attrNameLst>
                                          <p:attrName>ppt_w</p:attrName>
                                        </p:attrNameLst>
                                      </p:cBhvr>
                                      <p:tavLst>
                                        <p:tav tm="0">
                                          <p:val>
                                            <p:fltVal val="0"/>
                                          </p:val>
                                        </p:tav>
                                        <p:tav tm="100000">
                                          <p:val>
                                            <p:strVal val="#ppt_w"/>
                                          </p:val>
                                        </p:tav>
                                      </p:tavLst>
                                    </p:anim>
                                    <p:anim calcmode="lin" valueType="num">
                                      <p:cBhvr>
                                        <p:cTn id="20" dur="200" fill="hold"/>
                                        <p:tgtEl>
                                          <p:spTgt spid="779"/>
                                        </p:tgtEl>
                                        <p:attrNameLst>
                                          <p:attrName>ppt_h</p:attrName>
                                        </p:attrNameLst>
                                      </p:cBhvr>
                                      <p:tavLst>
                                        <p:tav tm="0">
                                          <p:val>
                                            <p:fltVal val="0"/>
                                          </p:val>
                                        </p:tav>
                                        <p:tav tm="100000">
                                          <p:val>
                                            <p:strVal val="#ppt_h"/>
                                          </p:val>
                                        </p:tav>
                                      </p:tavLst>
                                    </p:anim>
                                    <p:animEffect transition="in" filter="fade">
                                      <p:cBhvr>
                                        <p:cTn id="21" dur="200"/>
                                        <p:tgtEl>
                                          <p:spTgt spid="779"/>
                                        </p:tgtEl>
                                      </p:cBhvr>
                                    </p:animEffect>
                                  </p:childTnLst>
                                </p:cTn>
                              </p:par>
                            </p:childTnLst>
                          </p:cTn>
                        </p:par>
                        <p:par>
                          <p:cTn id="22" fill="hold" nodeType="afterGroup">
                            <p:stCondLst>
                              <p:cond delay="900"/>
                            </p:stCondLst>
                            <p:childTnLst>
                              <p:par>
                                <p:cTn id="23" presetID="53" presetClass="entr" presetSubtype="0" fill="hold" grpId="0" nodeType="afterEffect">
                                  <p:stCondLst>
                                    <p:cond delay="0"/>
                                  </p:stCondLst>
                                  <p:childTnLst>
                                    <p:set>
                                      <p:cBhvr>
                                        <p:cTn id="24" dur="1" fill="hold">
                                          <p:stCondLst>
                                            <p:cond delay="0"/>
                                          </p:stCondLst>
                                        </p:cTn>
                                        <p:tgtEl>
                                          <p:spTgt spid="780"/>
                                        </p:tgtEl>
                                        <p:attrNameLst>
                                          <p:attrName>style.visibility</p:attrName>
                                        </p:attrNameLst>
                                      </p:cBhvr>
                                      <p:to>
                                        <p:strVal val="visible"/>
                                      </p:to>
                                    </p:set>
                                    <p:anim calcmode="lin" valueType="num">
                                      <p:cBhvr>
                                        <p:cTn id="25" dur="200" fill="hold"/>
                                        <p:tgtEl>
                                          <p:spTgt spid="780"/>
                                        </p:tgtEl>
                                        <p:attrNameLst>
                                          <p:attrName>ppt_w</p:attrName>
                                        </p:attrNameLst>
                                      </p:cBhvr>
                                      <p:tavLst>
                                        <p:tav tm="0">
                                          <p:val>
                                            <p:fltVal val="0"/>
                                          </p:val>
                                        </p:tav>
                                        <p:tav tm="100000">
                                          <p:val>
                                            <p:strVal val="#ppt_w"/>
                                          </p:val>
                                        </p:tav>
                                      </p:tavLst>
                                    </p:anim>
                                    <p:anim calcmode="lin" valueType="num">
                                      <p:cBhvr>
                                        <p:cTn id="26" dur="200" fill="hold"/>
                                        <p:tgtEl>
                                          <p:spTgt spid="780"/>
                                        </p:tgtEl>
                                        <p:attrNameLst>
                                          <p:attrName>ppt_h</p:attrName>
                                        </p:attrNameLst>
                                      </p:cBhvr>
                                      <p:tavLst>
                                        <p:tav tm="0">
                                          <p:val>
                                            <p:fltVal val="0"/>
                                          </p:val>
                                        </p:tav>
                                        <p:tav tm="100000">
                                          <p:val>
                                            <p:strVal val="#ppt_h"/>
                                          </p:val>
                                        </p:tav>
                                      </p:tavLst>
                                    </p:anim>
                                    <p:animEffect transition="in" filter="fade">
                                      <p:cBhvr>
                                        <p:cTn id="27" dur="200"/>
                                        <p:tgtEl>
                                          <p:spTgt spid="780"/>
                                        </p:tgtEl>
                                      </p:cBhvr>
                                    </p:animEffect>
                                  </p:childTnLst>
                                </p:cTn>
                              </p:par>
                            </p:childTnLst>
                          </p:cTn>
                        </p:par>
                        <p:par>
                          <p:cTn id="28" fill="hold" nodeType="afterGroup">
                            <p:stCondLst>
                              <p:cond delay="1100"/>
                            </p:stCondLst>
                            <p:childTnLst>
                              <p:par>
                                <p:cTn id="29" presetID="53" presetClass="entr" presetSubtype="0" fill="hold" grpId="0" nodeType="afterEffect">
                                  <p:stCondLst>
                                    <p:cond delay="0"/>
                                  </p:stCondLst>
                                  <p:childTnLst>
                                    <p:set>
                                      <p:cBhvr>
                                        <p:cTn id="30" dur="1" fill="hold">
                                          <p:stCondLst>
                                            <p:cond delay="0"/>
                                          </p:stCondLst>
                                        </p:cTn>
                                        <p:tgtEl>
                                          <p:spTgt spid="781"/>
                                        </p:tgtEl>
                                        <p:attrNameLst>
                                          <p:attrName>style.visibility</p:attrName>
                                        </p:attrNameLst>
                                      </p:cBhvr>
                                      <p:to>
                                        <p:strVal val="visible"/>
                                      </p:to>
                                    </p:set>
                                    <p:anim calcmode="lin" valueType="num">
                                      <p:cBhvr>
                                        <p:cTn id="31" dur="200" fill="hold"/>
                                        <p:tgtEl>
                                          <p:spTgt spid="781"/>
                                        </p:tgtEl>
                                        <p:attrNameLst>
                                          <p:attrName>ppt_w</p:attrName>
                                        </p:attrNameLst>
                                      </p:cBhvr>
                                      <p:tavLst>
                                        <p:tav tm="0">
                                          <p:val>
                                            <p:fltVal val="0"/>
                                          </p:val>
                                        </p:tav>
                                        <p:tav tm="100000">
                                          <p:val>
                                            <p:strVal val="#ppt_w"/>
                                          </p:val>
                                        </p:tav>
                                      </p:tavLst>
                                    </p:anim>
                                    <p:anim calcmode="lin" valueType="num">
                                      <p:cBhvr>
                                        <p:cTn id="32" dur="200" fill="hold"/>
                                        <p:tgtEl>
                                          <p:spTgt spid="781"/>
                                        </p:tgtEl>
                                        <p:attrNameLst>
                                          <p:attrName>ppt_h</p:attrName>
                                        </p:attrNameLst>
                                      </p:cBhvr>
                                      <p:tavLst>
                                        <p:tav tm="0">
                                          <p:val>
                                            <p:fltVal val="0"/>
                                          </p:val>
                                        </p:tav>
                                        <p:tav tm="100000">
                                          <p:val>
                                            <p:strVal val="#ppt_h"/>
                                          </p:val>
                                        </p:tav>
                                      </p:tavLst>
                                    </p:anim>
                                    <p:animEffect transition="in" filter="fade">
                                      <p:cBhvr>
                                        <p:cTn id="33" dur="200"/>
                                        <p:tgtEl>
                                          <p:spTgt spid="781"/>
                                        </p:tgtEl>
                                      </p:cBhvr>
                                    </p:animEffect>
                                  </p:childTnLst>
                                </p:cTn>
                              </p:par>
                              <p:par>
                                <p:cTn id="34" presetID="10" presetClass="entr" presetSubtype="0" fill="hold" grpId="0" nodeType="withEffect">
                                  <p:stCondLst>
                                    <p:cond delay="200"/>
                                  </p:stCondLst>
                                  <p:childTnLst>
                                    <p:set>
                                      <p:cBhvr>
                                        <p:cTn id="35" dur="1" fill="hold">
                                          <p:stCondLst>
                                            <p:cond delay="0"/>
                                          </p:stCondLst>
                                        </p:cTn>
                                        <p:tgtEl>
                                          <p:spTgt spid="768"/>
                                        </p:tgtEl>
                                        <p:attrNameLst>
                                          <p:attrName>style.visibility</p:attrName>
                                        </p:attrNameLst>
                                      </p:cBhvr>
                                      <p:to>
                                        <p:strVal val="visible"/>
                                      </p:to>
                                    </p:set>
                                    <p:animEffect transition="in" filter="fade">
                                      <p:cBhvr>
                                        <p:cTn id="36" dur="500"/>
                                        <p:tgtEl>
                                          <p:spTgt spid="768"/>
                                        </p:tgtEl>
                                      </p:cBhvr>
                                    </p:animEffect>
                                  </p:childTnLst>
                                </p:cTn>
                              </p:par>
                              <p:par>
                                <p:cTn id="37" presetID="10" presetClass="entr" presetSubtype="0" fill="hold" grpId="0" nodeType="withEffect">
                                  <p:stCondLst>
                                    <p:cond delay="200"/>
                                  </p:stCondLst>
                                  <p:childTnLst>
                                    <p:set>
                                      <p:cBhvr>
                                        <p:cTn id="38" dur="1" fill="hold">
                                          <p:stCondLst>
                                            <p:cond delay="0"/>
                                          </p:stCondLst>
                                        </p:cTn>
                                        <p:tgtEl>
                                          <p:spTgt spid="761"/>
                                        </p:tgtEl>
                                        <p:attrNameLst>
                                          <p:attrName>style.visibility</p:attrName>
                                        </p:attrNameLst>
                                      </p:cBhvr>
                                      <p:to>
                                        <p:strVal val="visible"/>
                                      </p:to>
                                    </p:set>
                                    <p:animEffect transition="in" filter="fade">
                                      <p:cBhvr>
                                        <p:cTn id="39" dur="500"/>
                                        <p:tgtEl>
                                          <p:spTgt spid="761"/>
                                        </p:tgtEl>
                                      </p:cBhvr>
                                    </p:animEffect>
                                  </p:childTnLst>
                                </p:cTn>
                              </p:par>
                              <p:par>
                                <p:cTn id="40" presetID="10" presetClass="entr" presetSubtype="0" fill="hold" grpId="0" nodeType="withEffect">
                                  <p:stCondLst>
                                    <p:cond delay="200"/>
                                  </p:stCondLst>
                                  <p:childTnLst>
                                    <p:set>
                                      <p:cBhvr>
                                        <p:cTn id="41" dur="1" fill="hold">
                                          <p:stCondLst>
                                            <p:cond delay="0"/>
                                          </p:stCondLst>
                                        </p:cTn>
                                        <p:tgtEl>
                                          <p:spTgt spid="769"/>
                                        </p:tgtEl>
                                        <p:attrNameLst>
                                          <p:attrName>style.visibility</p:attrName>
                                        </p:attrNameLst>
                                      </p:cBhvr>
                                      <p:to>
                                        <p:strVal val="visible"/>
                                      </p:to>
                                    </p:set>
                                    <p:animEffect transition="in" filter="fade">
                                      <p:cBhvr>
                                        <p:cTn id="42" dur="500"/>
                                        <p:tgtEl>
                                          <p:spTgt spid="769"/>
                                        </p:tgtEl>
                                      </p:cBhvr>
                                    </p:animEffect>
                                  </p:childTnLst>
                                </p:cTn>
                              </p:par>
                              <p:par>
                                <p:cTn id="43" presetID="10" presetClass="entr" presetSubtype="0" fill="hold" grpId="0" nodeType="withEffect">
                                  <p:stCondLst>
                                    <p:cond delay="200"/>
                                  </p:stCondLst>
                                  <p:childTnLst>
                                    <p:set>
                                      <p:cBhvr>
                                        <p:cTn id="44" dur="1" fill="hold">
                                          <p:stCondLst>
                                            <p:cond delay="0"/>
                                          </p:stCondLst>
                                        </p:cTn>
                                        <p:tgtEl>
                                          <p:spTgt spid="767"/>
                                        </p:tgtEl>
                                        <p:attrNameLst>
                                          <p:attrName>style.visibility</p:attrName>
                                        </p:attrNameLst>
                                      </p:cBhvr>
                                      <p:to>
                                        <p:strVal val="visible"/>
                                      </p:to>
                                    </p:set>
                                    <p:animEffect transition="in" filter="fade">
                                      <p:cBhvr>
                                        <p:cTn id="45" dur="500"/>
                                        <p:tgtEl>
                                          <p:spTgt spid="767"/>
                                        </p:tgtEl>
                                      </p:cBhvr>
                                    </p:animEffect>
                                  </p:childTnLst>
                                </p:cTn>
                              </p:par>
                            </p:childTnLst>
                          </p:cTn>
                        </p:par>
                        <p:par>
                          <p:cTn id="46" fill="hold" nodeType="afterGroup">
                            <p:stCondLst>
                              <p:cond delay="1800"/>
                            </p:stCondLst>
                            <p:childTnLst>
                              <p:par>
                                <p:cTn id="47" presetID="10" presetClass="entr" presetSubtype="0" fill="hold" grpId="0" nodeType="afterEffect">
                                  <p:stCondLst>
                                    <p:cond delay="0"/>
                                  </p:stCondLst>
                                  <p:childTnLst>
                                    <p:set>
                                      <p:cBhvr>
                                        <p:cTn id="48" dur="1" fill="hold">
                                          <p:stCondLst>
                                            <p:cond delay="0"/>
                                          </p:stCondLst>
                                        </p:cTn>
                                        <p:tgtEl>
                                          <p:spTgt spid="774"/>
                                        </p:tgtEl>
                                        <p:attrNameLst>
                                          <p:attrName>style.visibility</p:attrName>
                                        </p:attrNameLst>
                                      </p:cBhvr>
                                      <p:to>
                                        <p:strVal val="visible"/>
                                      </p:to>
                                    </p:set>
                                    <p:animEffect transition="in" filter="fade">
                                      <p:cBhvr>
                                        <p:cTn id="49" dur="300"/>
                                        <p:tgtEl>
                                          <p:spTgt spid="774"/>
                                        </p:tgtEl>
                                      </p:cBhvr>
                                    </p:animEffect>
                                  </p:childTnLst>
                                </p:cTn>
                              </p:par>
                              <p:par>
                                <p:cTn id="50" presetID="10" presetClass="entr" presetSubtype="0" fill="hold" grpId="0" nodeType="withEffect">
                                  <p:stCondLst>
                                    <p:cond delay="200"/>
                                  </p:stCondLst>
                                  <p:childTnLst>
                                    <p:set>
                                      <p:cBhvr>
                                        <p:cTn id="51" dur="1" fill="hold">
                                          <p:stCondLst>
                                            <p:cond delay="0"/>
                                          </p:stCondLst>
                                        </p:cTn>
                                        <p:tgtEl>
                                          <p:spTgt spid="770"/>
                                        </p:tgtEl>
                                        <p:attrNameLst>
                                          <p:attrName>style.visibility</p:attrName>
                                        </p:attrNameLst>
                                      </p:cBhvr>
                                      <p:to>
                                        <p:strVal val="visible"/>
                                      </p:to>
                                    </p:set>
                                    <p:animEffect transition="in" filter="fade">
                                      <p:cBhvr>
                                        <p:cTn id="52" dur="300"/>
                                        <p:tgtEl>
                                          <p:spTgt spid="770"/>
                                        </p:tgtEl>
                                      </p:cBhvr>
                                    </p:animEffect>
                                  </p:childTnLst>
                                </p:cTn>
                              </p:par>
                              <p:par>
                                <p:cTn id="53" presetID="10" presetClass="entr" presetSubtype="0" fill="hold" grpId="0" nodeType="withEffect">
                                  <p:stCondLst>
                                    <p:cond delay="200"/>
                                  </p:stCondLst>
                                  <p:childTnLst>
                                    <p:set>
                                      <p:cBhvr>
                                        <p:cTn id="54" dur="1" fill="hold">
                                          <p:stCondLst>
                                            <p:cond delay="0"/>
                                          </p:stCondLst>
                                        </p:cTn>
                                        <p:tgtEl>
                                          <p:spTgt spid="771"/>
                                        </p:tgtEl>
                                        <p:attrNameLst>
                                          <p:attrName>style.visibility</p:attrName>
                                        </p:attrNameLst>
                                      </p:cBhvr>
                                      <p:to>
                                        <p:strVal val="visible"/>
                                      </p:to>
                                    </p:set>
                                    <p:animEffect transition="in" filter="fade">
                                      <p:cBhvr>
                                        <p:cTn id="55" dur="300"/>
                                        <p:tgtEl>
                                          <p:spTgt spid="771"/>
                                        </p:tgtEl>
                                      </p:cBhvr>
                                    </p:animEffect>
                                  </p:childTnLst>
                                </p:cTn>
                              </p:par>
                              <p:par>
                                <p:cTn id="56" presetID="10" presetClass="entr" presetSubtype="0" fill="hold" grpId="0" nodeType="withEffect">
                                  <p:stCondLst>
                                    <p:cond delay="400"/>
                                  </p:stCondLst>
                                  <p:childTnLst>
                                    <p:set>
                                      <p:cBhvr>
                                        <p:cTn id="57" dur="1" fill="hold">
                                          <p:stCondLst>
                                            <p:cond delay="0"/>
                                          </p:stCondLst>
                                        </p:cTn>
                                        <p:tgtEl>
                                          <p:spTgt spid="776"/>
                                        </p:tgtEl>
                                        <p:attrNameLst>
                                          <p:attrName>style.visibility</p:attrName>
                                        </p:attrNameLst>
                                      </p:cBhvr>
                                      <p:to>
                                        <p:strVal val="visible"/>
                                      </p:to>
                                    </p:set>
                                    <p:animEffect transition="in" filter="fade">
                                      <p:cBhvr>
                                        <p:cTn id="58" dur="300"/>
                                        <p:tgtEl>
                                          <p:spTgt spid="776"/>
                                        </p:tgtEl>
                                      </p:cBhvr>
                                    </p:animEffect>
                                  </p:childTnLst>
                                </p:cTn>
                              </p:par>
                              <p:par>
                                <p:cTn id="59" presetID="10" presetClass="entr" presetSubtype="0" fill="hold" grpId="0" nodeType="withEffect">
                                  <p:stCondLst>
                                    <p:cond delay="600"/>
                                  </p:stCondLst>
                                  <p:childTnLst>
                                    <p:set>
                                      <p:cBhvr>
                                        <p:cTn id="60" dur="1" fill="hold">
                                          <p:stCondLst>
                                            <p:cond delay="0"/>
                                          </p:stCondLst>
                                        </p:cTn>
                                        <p:tgtEl>
                                          <p:spTgt spid="772"/>
                                        </p:tgtEl>
                                        <p:attrNameLst>
                                          <p:attrName>style.visibility</p:attrName>
                                        </p:attrNameLst>
                                      </p:cBhvr>
                                      <p:to>
                                        <p:strVal val="visible"/>
                                      </p:to>
                                    </p:set>
                                    <p:animEffect transition="in" filter="fade">
                                      <p:cBhvr>
                                        <p:cTn id="61" dur="300"/>
                                        <p:tgtEl>
                                          <p:spTgt spid="772"/>
                                        </p:tgtEl>
                                      </p:cBhvr>
                                    </p:animEffect>
                                  </p:childTnLst>
                                </p:cTn>
                              </p:par>
                              <p:par>
                                <p:cTn id="62" presetID="10" presetClass="entr" presetSubtype="0" fill="hold" grpId="0" nodeType="withEffect">
                                  <p:stCondLst>
                                    <p:cond delay="20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300"/>
                                        <p:tgtEl>
                                          <p:spTgt spid="23"/>
                                        </p:tgtEl>
                                      </p:cBhvr>
                                    </p:animEffect>
                                  </p:childTnLst>
                                </p:cTn>
                              </p:par>
                              <p:par>
                                <p:cTn id="65" presetID="10" presetClass="entr" presetSubtype="0" fill="hold" grpId="0" nodeType="withEffect">
                                  <p:stCondLst>
                                    <p:cond delay="20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300"/>
                                        <p:tgtEl>
                                          <p:spTgt spid="24"/>
                                        </p:tgtEl>
                                      </p:cBhvr>
                                    </p:animEffect>
                                  </p:childTnLst>
                                </p:cTn>
                              </p:par>
                              <p:par>
                                <p:cTn id="68" presetID="10" presetClass="entr" presetSubtype="0" fill="hold" grpId="0" nodeType="withEffect">
                                  <p:stCondLst>
                                    <p:cond delay="200"/>
                                  </p:stCondLst>
                                  <p:childTnLst>
                                    <p:set>
                                      <p:cBhvr>
                                        <p:cTn id="69" dur="1" fill="hold">
                                          <p:stCondLst>
                                            <p:cond delay="0"/>
                                          </p:stCondLst>
                                        </p:cTn>
                                        <p:tgtEl>
                                          <p:spTgt spid="25"/>
                                        </p:tgtEl>
                                        <p:attrNameLst>
                                          <p:attrName>style.visibility</p:attrName>
                                        </p:attrNameLst>
                                      </p:cBhvr>
                                      <p:to>
                                        <p:strVal val="visible"/>
                                      </p:to>
                                    </p:set>
                                    <p:animEffect transition="in" filter="fade">
                                      <p:cBhvr>
                                        <p:cTn id="70" dur="3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66" grpId="0">
        <p:bldAsOne/>
      </p:bldGraphic>
      <p:bldP spid="761" grpId="0" animBg="1"/>
      <p:bldP spid="767" grpId="0" animBg="1"/>
      <p:bldP spid="768" grpId="0" animBg="1"/>
      <p:bldP spid="769" grpId="0" animBg="1"/>
      <p:bldP spid="770" grpId="0" animBg="1"/>
      <p:bldP spid="771" grpId="0" animBg="1"/>
      <p:bldP spid="772" grpId="0" animBg="1"/>
      <p:bldP spid="774" grpId="0" animBg="1"/>
      <p:bldP spid="776" grpId="0" animBg="1"/>
      <p:bldP spid="778" grpId="0" animBg="1"/>
      <p:bldP spid="779" grpId="0" animBg="1"/>
      <p:bldP spid="780" grpId="0" animBg="1"/>
      <p:bldP spid="781" grpId="0" animBg="1"/>
      <p:bldP spid="23" grpId="0" animBg="1"/>
      <p:bldP spid="24" grpId="0" animBg="1"/>
      <p:bldP spid="2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4" name="Shape 814"/>
          <p:cNvSpPr>
            <a:spLocks noGrp="1"/>
          </p:cNvSpPr>
          <p:nvPr>
            <p:ph type="sldNum" sz="quarter" idx="2"/>
          </p:nvPr>
        </p:nvSpPr>
        <p:spPr>
          <a:prstGeom prst="rect">
            <a:avLst/>
          </a:prstGeom>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a:lstStyle/>
          <a:p>
            <a:pPr lvl="0">
              <a:defRPr b="0">
                <a:solidFill>
                  <a:srgbClr val="000000"/>
                </a:solidFill>
              </a:defRPr>
            </a:pPr>
            <a:fld id="{86CB4B4D-7CA3-9044-876B-883B54F8677D}" type="slidenum">
              <a:rPr b="1">
                <a:solidFill>
                  <a:srgbClr val="777776"/>
                </a:solidFill>
              </a:rPr>
              <a:pPr lvl="0">
                <a:defRPr b="0">
                  <a:solidFill>
                    <a:srgbClr val="000000"/>
                  </a:solidFill>
                </a:defRPr>
              </a:pPr>
              <a:t>9</a:t>
            </a:fld>
            <a:endParaRPr b="1">
              <a:solidFill>
                <a:srgbClr val="777776"/>
              </a:solidFill>
            </a:endParaRPr>
          </a:p>
        </p:txBody>
      </p:sp>
      <p:sp>
        <p:nvSpPr>
          <p:cNvPr id="822" name="Shape 822"/>
          <p:cNvSpPr/>
          <p:nvPr/>
        </p:nvSpPr>
        <p:spPr>
          <a:xfrm>
            <a:off x="1555978" y="4484757"/>
            <a:ext cx="4727475" cy="1399951"/>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0" tIns="0" rIns="0" bIns="0"/>
          <a:lstStyle>
            <a:lvl1pPr algn="l" defTabSz="457200">
              <a:lnSpc>
                <a:spcPct val="110000"/>
              </a:lnSpc>
              <a:defRPr sz="2200" b="0" spc="0">
                <a:solidFill>
                  <a:srgbClr val="636463"/>
                </a:solidFill>
                <a:latin typeface="+mn-lt"/>
                <a:ea typeface="+mn-ea"/>
                <a:cs typeface="+mn-cs"/>
                <a:sym typeface="Roboto Light"/>
              </a:defRPr>
            </a:lvl1pPr>
          </a:lstStyle>
          <a:p>
            <a:pPr lvl="0">
              <a:buFont typeface="Arial" pitchFamily="34" charset="0"/>
              <a:buChar char="•"/>
              <a:defRPr sz="1800" spc="0">
                <a:solidFill>
                  <a:srgbClr val="000000"/>
                </a:solidFill>
              </a:defRPr>
            </a:pPr>
            <a:r>
              <a:rPr lang="en-IN" sz="2400"/>
              <a:t>Gujarat</a:t>
            </a:r>
          </a:p>
          <a:p>
            <a:pPr lvl="0">
              <a:buFont typeface="Arial" pitchFamily="34" charset="0"/>
              <a:buChar char="•"/>
              <a:defRPr sz="1800" spc="0">
                <a:solidFill>
                  <a:srgbClr val="000000"/>
                </a:solidFill>
              </a:defRPr>
            </a:pPr>
            <a:r>
              <a:rPr lang="en-IN" sz="2400"/>
              <a:t> Maharashtra</a:t>
            </a:r>
          </a:p>
          <a:p>
            <a:pPr lvl="0">
              <a:buFont typeface="Arial" pitchFamily="34" charset="0"/>
              <a:buChar char="•"/>
              <a:defRPr sz="1800" spc="0">
                <a:solidFill>
                  <a:srgbClr val="000000"/>
                </a:solidFill>
              </a:defRPr>
            </a:pPr>
            <a:r>
              <a:rPr lang="en-IN" sz="2400"/>
              <a:t> Goa</a:t>
            </a:r>
          </a:p>
          <a:p>
            <a:pPr lvl="0">
              <a:buFont typeface="Arial" pitchFamily="34" charset="0"/>
              <a:buChar char="•"/>
              <a:defRPr sz="1800" spc="0">
                <a:solidFill>
                  <a:srgbClr val="000000"/>
                </a:solidFill>
              </a:defRPr>
            </a:pPr>
            <a:r>
              <a:rPr lang="en-IN" sz="2400"/>
              <a:t> Rajasthan</a:t>
            </a:r>
            <a:endParaRPr lang="en-IN" sz="2400">
              <a:solidFill>
                <a:srgbClr val="777776"/>
              </a:solidFill>
            </a:endParaRPr>
          </a:p>
        </p:txBody>
      </p:sp>
      <p:sp>
        <p:nvSpPr>
          <p:cNvPr id="823" name="Shape 823"/>
          <p:cNvSpPr/>
          <p:nvPr/>
        </p:nvSpPr>
        <p:spPr>
          <a:xfrm>
            <a:off x="1567648" y="3473957"/>
            <a:ext cx="4193143" cy="646241"/>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0" tIns="0" rIns="0" bIns="0"/>
          <a:lstStyle>
            <a:lvl1pPr algn="l">
              <a:defRPr sz="2800">
                <a:solidFill>
                  <a:srgbClr val="4D4E4C"/>
                </a:solidFill>
              </a:defRPr>
            </a:lvl1pPr>
          </a:lstStyle>
          <a:p>
            <a:pPr lvl="0">
              <a:defRPr sz="1800" b="0">
                <a:solidFill>
                  <a:srgbClr val="000000"/>
                </a:solidFill>
              </a:defRPr>
            </a:pPr>
            <a:r>
              <a:rPr lang="en-US" sz="4800" b="1">
                <a:solidFill>
                  <a:srgbClr val="F04E39"/>
                </a:solidFill>
              </a:rPr>
              <a:t>West Region</a:t>
            </a:r>
            <a:endParaRPr sz="4800" b="1">
              <a:solidFill>
                <a:srgbClr val="F04E39"/>
              </a:solidFill>
            </a:endParaRPr>
          </a:p>
        </p:txBody>
      </p:sp>
      <p:sp>
        <p:nvSpPr>
          <p:cNvPr id="824" name="Shape 824"/>
          <p:cNvSpPr/>
          <p:nvPr/>
        </p:nvSpPr>
        <p:spPr>
          <a:xfrm>
            <a:off x="4887962" y="4682440"/>
            <a:ext cx="1679050" cy="1292481"/>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0" tIns="0" rIns="0" bIns="0" anchor="ctr"/>
          <a:lstStyle>
            <a:lvl1pPr algn="l" defTabSz="584200">
              <a:defRPr sz="6400">
                <a:solidFill>
                  <a:srgbClr val="4D4E4C"/>
                </a:solidFill>
              </a:defRPr>
            </a:lvl1pPr>
          </a:lstStyle>
          <a:p>
            <a:pPr lvl="0">
              <a:defRPr sz="1800" b="0">
                <a:solidFill>
                  <a:srgbClr val="000000"/>
                </a:solidFill>
              </a:defRPr>
            </a:pPr>
            <a:r>
              <a:rPr lang="en-US" sz="6400" b="1">
                <a:solidFill>
                  <a:srgbClr val="4D4E4C"/>
                </a:solidFill>
              </a:rPr>
              <a:t>31</a:t>
            </a:r>
            <a:r>
              <a:rPr sz="6400" b="1">
                <a:solidFill>
                  <a:srgbClr val="4D4E4C"/>
                </a:solidFill>
              </a:rPr>
              <a:t>%</a:t>
            </a:r>
          </a:p>
        </p:txBody>
      </p:sp>
      <p:sp>
        <p:nvSpPr>
          <p:cNvPr id="825" name="Shape 825"/>
          <p:cNvSpPr/>
          <p:nvPr/>
        </p:nvSpPr>
        <p:spPr>
          <a:xfrm rot="10800000">
            <a:off x="12207520" y="4296967"/>
            <a:ext cx="10693631" cy="2446605"/>
          </a:xfrm>
          <a:custGeom>
            <a:avLst/>
            <a:gdLst>
              <a:gd name="connsiteX0" fmla="*/ 36519 w 36519"/>
              <a:gd name="connsiteY0" fmla="*/ 0 h 32345"/>
              <a:gd name="connsiteX1" fmla="*/ 15133 w 36519"/>
              <a:gd name="connsiteY1" fmla="*/ 32345 h 32345"/>
              <a:gd name="connsiteX2" fmla="*/ 0 w 36519"/>
              <a:gd name="connsiteY2" fmla="*/ 32345 h 32345"/>
            </a:gdLst>
            <a:ahLst/>
            <a:cxnLst>
              <a:cxn ang="0">
                <a:pos x="connsiteX0" y="connsiteY0"/>
              </a:cxn>
              <a:cxn ang="0">
                <a:pos x="connsiteX1" y="connsiteY1"/>
              </a:cxn>
              <a:cxn ang="0">
                <a:pos x="connsiteX2" y="connsiteY2"/>
              </a:cxn>
            </a:cxnLst>
            <a:rect l="l" t="t" r="r" b="b"/>
            <a:pathLst>
              <a:path w="36519" h="32345" extrusionOk="0">
                <a:moveTo>
                  <a:pt x="36519" y="0"/>
                </a:moveTo>
                <a:lnTo>
                  <a:pt x="15133" y="32345"/>
                </a:lnTo>
                <a:lnTo>
                  <a:pt x="0" y="32345"/>
                </a:lnTo>
              </a:path>
            </a:pathLst>
          </a:custGeom>
          <a:ln w="12700">
            <a:solidFill>
              <a:srgbClr val="777776"/>
            </a:solidFill>
            <a:miter lim="400000"/>
            <a:tailEnd type="triangle" len="sm"/>
          </a:ln>
        </p:spPr>
        <p:txBody>
          <a:bodyPr lIns="50800" tIns="50800" rIns="50800" bIns="50800" anchor="ctr"/>
          <a:lstStyle/>
          <a:p>
            <a:pPr lvl="0">
              <a:defRPr sz="3200" b="0">
                <a:solidFill>
                  <a:srgbClr val="FFFFFF"/>
                </a:solidFill>
              </a:defRPr>
            </a:pPr>
            <a:endParaRPr/>
          </a:p>
        </p:txBody>
      </p:sp>
      <p:sp>
        <p:nvSpPr>
          <p:cNvPr id="826" name="Shape 826"/>
          <p:cNvSpPr/>
          <p:nvPr/>
        </p:nvSpPr>
        <p:spPr>
          <a:xfrm>
            <a:off x="16306800" y="3402611"/>
            <a:ext cx="6591300" cy="646241"/>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0" tIns="0" rIns="0" bIns="0"/>
          <a:lstStyle>
            <a:lvl1pPr algn="r">
              <a:defRPr sz="2800">
                <a:solidFill>
                  <a:srgbClr val="4D4E4C"/>
                </a:solidFill>
              </a:defRPr>
            </a:lvl1pPr>
          </a:lstStyle>
          <a:p>
            <a:pPr lvl="0">
              <a:defRPr sz="1800" b="0">
                <a:solidFill>
                  <a:srgbClr val="000000"/>
                </a:solidFill>
              </a:defRPr>
            </a:pPr>
            <a:r>
              <a:rPr lang="en-US" sz="4800" b="1">
                <a:solidFill>
                  <a:srgbClr val="F04E39"/>
                </a:solidFill>
              </a:rPr>
              <a:t>North &amp; Central Region</a:t>
            </a:r>
            <a:endParaRPr sz="4800" b="1">
              <a:solidFill>
                <a:srgbClr val="F04E39"/>
              </a:solidFill>
            </a:endParaRPr>
          </a:p>
        </p:txBody>
      </p:sp>
      <p:sp>
        <p:nvSpPr>
          <p:cNvPr id="827" name="Shape 827"/>
          <p:cNvSpPr/>
          <p:nvPr/>
        </p:nvSpPr>
        <p:spPr>
          <a:xfrm>
            <a:off x="18596091" y="4781442"/>
            <a:ext cx="1690584" cy="1292481"/>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0" tIns="0" rIns="0" bIns="0" anchor="ctr"/>
          <a:lstStyle>
            <a:lvl1pPr algn="l" defTabSz="584200">
              <a:defRPr sz="6400">
                <a:solidFill>
                  <a:srgbClr val="4D4E4C"/>
                </a:solidFill>
              </a:defRPr>
            </a:lvl1pPr>
          </a:lstStyle>
          <a:p>
            <a:pPr lvl="0">
              <a:defRPr sz="1800" b="0">
                <a:solidFill>
                  <a:srgbClr val="000000"/>
                </a:solidFill>
              </a:defRPr>
            </a:pPr>
            <a:r>
              <a:rPr lang="en-US" sz="6400" b="1">
                <a:solidFill>
                  <a:srgbClr val="4D4E4C"/>
                </a:solidFill>
              </a:rPr>
              <a:t>39</a:t>
            </a:r>
            <a:r>
              <a:rPr sz="6400" b="1">
                <a:solidFill>
                  <a:srgbClr val="4D4E4C"/>
                </a:solidFill>
              </a:rPr>
              <a:t>%</a:t>
            </a:r>
          </a:p>
        </p:txBody>
      </p:sp>
      <p:sp>
        <p:nvSpPr>
          <p:cNvPr id="828" name="Shape 828"/>
          <p:cNvSpPr/>
          <p:nvPr/>
        </p:nvSpPr>
        <p:spPr>
          <a:xfrm>
            <a:off x="1552824" y="9234294"/>
            <a:ext cx="10076895" cy="1380512"/>
          </a:xfrm>
          <a:custGeom>
            <a:avLst/>
            <a:gdLst>
              <a:gd name="connsiteX0" fmla="*/ 33908 w 33908"/>
              <a:gd name="connsiteY0" fmla="*/ 18066 h 18066"/>
              <a:gd name="connsiteX1" fmla="*/ 15088 w 33908"/>
              <a:gd name="connsiteY1" fmla="*/ 0 h 18066"/>
              <a:gd name="connsiteX2" fmla="*/ 0 w 33908"/>
              <a:gd name="connsiteY2" fmla="*/ 0 h 18066"/>
            </a:gdLst>
            <a:ahLst/>
            <a:cxnLst>
              <a:cxn ang="0">
                <a:pos x="connsiteX0" y="connsiteY0"/>
              </a:cxn>
              <a:cxn ang="0">
                <a:pos x="connsiteX1" y="connsiteY1"/>
              </a:cxn>
              <a:cxn ang="0">
                <a:pos x="connsiteX2" y="connsiteY2"/>
              </a:cxn>
            </a:cxnLst>
            <a:rect l="l" t="t" r="r" b="b"/>
            <a:pathLst>
              <a:path w="33908" h="18066" extrusionOk="0">
                <a:moveTo>
                  <a:pt x="33908" y="18066"/>
                </a:moveTo>
                <a:lnTo>
                  <a:pt x="15088" y="0"/>
                </a:lnTo>
                <a:lnTo>
                  <a:pt x="0" y="0"/>
                </a:lnTo>
              </a:path>
            </a:pathLst>
          </a:custGeom>
          <a:ln w="12700">
            <a:solidFill>
              <a:srgbClr val="777776"/>
            </a:solidFill>
            <a:miter lim="400000"/>
            <a:tailEnd type="triangle" len="sm"/>
          </a:ln>
        </p:spPr>
        <p:txBody>
          <a:bodyPr lIns="50800" tIns="50800" rIns="50800" bIns="50800" anchor="ctr"/>
          <a:lstStyle/>
          <a:p>
            <a:pPr lvl="0">
              <a:defRPr sz="3200" b="0">
                <a:solidFill>
                  <a:srgbClr val="FFFFFF"/>
                </a:solidFill>
              </a:defRPr>
            </a:pPr>
            <a:endParaRPr/>
          </a:p>
        </p:txBody>
      </p:sp>
      <p:sp>
        <p:nvSpPr>
          <p:cNvPr id="829" name="Shape 829"/>
          <p:cNvSpPr/>
          <p:nvPr/>
        </p:nvSpPr>
        <p:spPr>
          <a:xfrm>
            <a:off x="1555978" y="9455813"/>
            <a:ext cx="5182860" cy="1399950"/>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0" tIns="0" rIns="0" bIns="0"/>
          <a:lstStyle>
            <a:lvl1pPr algn="l" defTabSz="457200">
              <a:lnSpc>
                <a:spcPct val="110000"/>
              </a:lnSpc>
              <a:defRPr sz="2200" b="0" spc="0">
                <a:solidFill>
                  <a:srgbClr val="636463"/>
                </a:solidFill>
                <a:latin typeface="+mn-lt"/>
                <a:ea typeface="+mn-ea"/>
                <a:cs typeface="+mn-cs"/>
                <a:sym typeface="Roboto Light"/>
              </a:defRPr>
            </a:lvl1pPr>
          </a:lstStyle>
          <a:p>
            <a:pPr lvl="0">
              <a:buFont typeface="Arial" pitchFamily="34" charset="0"/>
              <a:buChar char="•"/>
              <a:defRPr sz="1800" spc="0">
                <a:solidFill>
                  <a:srgbClr val="000000"/>
                </a:solidFill>
              </a:defRPr>
            </a:pPr>
            <a:r>
              <a:rPr lang="en-IN" sz="2400"/>
              <a:t> Andhra Pradesh</a:t>
            </a:r>
          </a:p>
          <a:p>
            <a:pPr lvl="0">
              <a:buFont typeface="Arial" pitchFamily="34" charset="0"/>
              <a:buChar char="•"/>
              <a:defRPr sz="1800" spc="0">
                <a:solidFill>
                  <a:srgbClr val="000000"/>
                </a:solidFill>
              </a:defRPr>
            </a:pPr>
            <a:r>
              <a:rPr lang="en-IN" sz="2400"/>
              <a:t> Karnataka</a:t>
            </a:r>
          </a:p>
          <a:p>
            <a:pPr lvl="0">
              <a:buFont typeface="Arial" pitchFamily="34" charset="0"/>
              <a:buChar char="•"/>
              <a:defRPr sz="1800" spc="0">
                <a:solidFill>
                  <a:srgbClr val="000000"/>
                </a:solidFill>
              </a:defRPr>
            </a:pPr>
            <a:r>
              <a:rPr lang="en-IN" sz="2400"/>
              <a:t> Kerala</a:t>
            </a:r>
          </a:p>
          <a:p>
            <a:pPr lvl="0">
              <a:buFont typeface="Arial" pitchFamily="34" charset="0"/>
              <a:buChar char="•"/>
              <a:defRPr sz="1800" spc="0">
                <a:solidFill>
                  <a:srgbClr val="000000"/>
                </a:solidFill>
              </a:defRPr>
            </a:pPr>
            <a:r>
              <a:rPr lang="en-IN" sz="2400"/>
              <a:t>Tamil Nadu</a:t>
            </a:r>
          </a:p>
          <a:p>
            <a:pPr lvl="0">
              <a:buFont typeface="Arial" pitchFamily="34" charset="0"/>
              <a:buChar char="•"/>
              <a:defRPr sz="1800" spc="0">
                <a:solidFill>
                  <a:srgbClr val="000000"/>
                </a:solidFill>
              </a:defRPr>
            </a:pPr>
            <a:r>
              <a:rPr lang="en-IN" sz="2400"/>
              <a:t> Telangana</a:t>
            </a:r>
            <a:endParaRPr lang="en-IN" sz="2400">
              <a:solidFill>
                <a:srgbClr val="777776"/>
              </a:solidFill>
            </a:endParaRPr>
          </a:p>
        </p:txBody>
      </p:sp>
      <p:sp>
        <p:nvSpPr>
          <p:cNvPr id="830" name="Shape 830"/>
          <p:cNvSpPr/>
          <p:nvPr/>
        </p:nvSpPr>
        <p:spPr>
          <a:xfrm>
            <a:off x="1567648" y="8445013"/>
            <a:ext cx="4193143" cy="646241"/>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0" tIns="0" rIns="0" bIns="0"/>
          <a:lstStyle>
            <a:lvl1pPr algn="l">
              <a:defRPr sz="2800">
                <a:solidFill>
                  <a:srgbClr val="4D4E4C"/>
                </a:solidFill>
              </a:defRPr>
            </a:lvl1pPr>
          </a:lstStyle>
          <a:p>
            <a:pPr lvl="0">
              <a:defRPr sz="1800" b="0">
                <a:solidFill>
                  <a:srgbClr val="000000"/>
                </a:solidFill>
              </a:defRPr>
            </a:pPr>
            <a:r>
              <a:rPr lang="en-US" sz="4800" b="1">
                <a:solidFill>
                  <a:srgbClr val="F04E39"/>
                </a:solidFill>
              </a:rPr>
              <a:t>South Region</a:t>
            </a:r>
            <a:endParaRPr sz="4800" b="1">
              <a:solidFill>
                <a:srgbClr val="F04E39"/>
              </a:solidFill>
            </a:endParaRPr>
          </a:p>
        </p:txBody>
      </p:sp>
      <p:sp>
        <p:nvSpPr>
          <p:cNvPr id="831" name="Shape 831"/>
          <p:cNvSpPr/>
          <p:nvPr/>
        </p:nvSpPr>
        <p:spPr>
          <a:xfrm>
            <a:off x="4904895" y="9873629"/>
            <a:ext cx="1679050" cy="1292481"/>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0" tIns="0" rIns="0" bIns="0" anchor="ctr"/>
          <a:lstStyle>
            <a:lvl1pPr algn="l" defTabSz="584200">
              <a:defRPr sz="6400">
                <a:solidFill>
                  <a:srgbClr val="4D4E4C"/>
                </a:solidFill>
              </a:defRPr>
            </a:lvl1pPr>
          </a:lstStyle>
          <a:p>
            <a:pPr lvl="0">
              <a:defRPr sz="1800" b="0">
                <a:solidFill>
                  <a:srgbClr val="000000"/>
                </a:solidFill>
              </a:defRPr>
            </a:pPr>
            <a:r>
              <a:rPr lang="en-US" sz="6400" b="1">
                <a:solidFill>
                  <a:srgbClr val="4D4E4C"/>
                </a:solidFill>
              </a:rPr>
              <a:t>21</a:t>
            </a:r>
            <a:r>
              <a:rPr sz="6400" b="1">
                <a:solidFill>
                  <a:srgbClr val="4D4E4C"/>
                </a:solidFill>
              </a:rPr>
              <a:t>%</a:t>
            </a:r>
          </a:p>
        </p:txBody>
      </p:sp>
      <p:sp>
        <p:nvSpPr>
          <p:cNvPr id="832" name="Shape 832"/>
          <p:cNvSpPr/>
          <p:nvPr/>
        </p:nvSpPr>
        <p:spPr>
          <a:xfrm flipH="1">
            <a:off x="14314226" y="7777757"/>
            <a:ext cx="8460439" cy="1456534"/>
          </a:xfrm>
          <a:custGeom>
            <a:avLst/>
            <a:gdLst>
              <a:gd name="connsiteX0" fmla="*/ 33142 w 33142"/>
              <a:gd name="connsiteY0" fmla="*/ 0 h 38720"/>
              <a:gd name="connsiteX1" fmla="*/ 17223 w 33142"/>
              <a:gd name="connsiteY1" fmla="*/ 38720 h 38720"/>
              <a:gd name="connsiteX2" fmla="*/ 0 w 33142"/>
              <a:gd name="connsiteY2" fmla="*/ 38720 h 38720"/>
            </a:gdLst>
            <a:ahLst/>
            <a:cxnLst>
              <a:cxn ang="0">
                <a:pos x="connsiteX0" y="connsiteY0"/>
              </a:cxn>
              <a:cxn ang="0">
                <a:pos x="connsiteX1" y="connsiteY1"/>
              </a:cxn>
              <a:cxn ang="0">
                <a:pos x="connsiteX2" y="connsiteY2"/>
              </a:cxn>
            </a:cxnLst>
            <a:rect l="l" t="t" r="r" b="b"/>
            <a:pathLst>
              <a:path w="33142" h="38720" extrusionOk="0">
                <a:moveTo>
                  <a:pt x="33142" y="0"/>
                </a:moveTo>
                <a:lnTo>
                  <a:pt x="17223" y="38720"/>
                </a:lnTo>
                <a:lnTo>
                  <a:pt x="0" y="38720"/>
                </a:lnTo>
              </a:path>
            </a:pathLst>
          </a:custGeom>
          <a:ln w="12700">
            <a:solidFill>
              <a:srgbClr val="777776"/>
            </a:solidFill>
            <a:miter lim="400000"/>
            <a:tailEnd type="triangle" len="sm"/>
          </a:ln>
        </p:spPr>
        <p:txBody>
          <a:bodyPr lIns="50800" tIns="50800" rIns="50800" bIns="50800" anchor="ctr"/>
          <a:lstStyle/>
          <a:p>
            <a:pPr lvl="0">
              <a:defRPr sz="3200" b="0">
                <a:solidFill>
                  <a:srgbClr val="FFFFFF"/>
                </a:solidFill>
              </a:defRPr>
            </a:pPr>
            <a:endParaRPr/>
          </a:p>
        </p:txBody>
      </p:sp>
      <p:sp>
        <p:nvSpPr>
          <p:cNvPr id="833" name="Shape 833"/>
          <p:cNvSpPr/>
          <p:nvPr/>
        </p:nvSpPr>
        <p:spPr>
          <a:xfrm>
            <a:off x="18649197" y="8468917"/>
            <a:ext cx="4193143" cy="646241"/>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0" tIns="0" rIns="0" bIns="0"/>
          <a:lstStyle>
            <a:lvl1pPr algn="r">
              <a:defRPr sz="2800">
                <a:solidFill>
                  <a:srgbClr val="4D4E4C"/>
                </a:solidFill>
              </a:defRPr>
            </a:lvl1pPr>
          </a:lstStyle>
          <a:p>
            <a:pPr lvl="0">
              <a:defRPr sz="1800" b="0">
                <a:solidFill>
                  <a:srgbClr val="000000"/>
                </a:solidFill>
              </a:defRPr>
            </a:pPr>
            <a:r>
              <a:rPr lang="en-US" sz="4800" b="1">
                <a:solidFill>
                  <a:srgbClr val="F04E39"/>
                </a:solidFill>
              </a:rPr>
              <a:t>East Region</a:t>
            </a:r>
            <a:endParaRPr sz="4800" b="1">
              <a:solidFill>
                <a:srgbClr val="F04E39"/>
              </a:solidFill>
            </a:endParaRPr>
          </a:p>
        </p:txBody>
      </p:sp>
      <p:sp>
        <p:nvSpPr>
          <p:cNvPr id="834" name="Shape 834"/>
          <p:cNvSpPr/>
          <p:nvPr/>
        </p:nvSpPr>
        <p:spPr>
          <a:xfrm>
            <a:off x="18710007" y="9887965"/>
            <a:ext cx="1690583" cy="1292481"/>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0" tIns="0" rIns="0" bIns="0" anchor="ctr"/>
          <a:lstStyle>
            <a:lvl1pPr algn="l" defTabSz="584200">
              <a:defRPr sz="6400">
                <a:solidFill>
                  <a:srgbClr val="4D4E4C"/>
                </a:solidFill>
              </a:defRPr>
            </a:lvl1pPr>
          </a:lstStyle>
          <a:p>
            <a:pPr lvl="0">
              <a:defRPr sz="1800" b="0">
                <a:solidFill>
                  <a:srgbClr val="000000"/>
                </a:solidFill>
              </a:defRPr>
            </a:pPr>
            <a:r>
              <a:rPr lang="en-US" sz="6400" b="1">
                <a:solidFill>
                  <a:srgbClr val="4D4E4C"/>
                </a:solidFill>
              </a:rPr>
              <a:t>09</a:t>
            </a:r>
            <a:r>
              <a:rPr sz="6400" b="1">
                <a:solidFill>
                  <a:srgbClr val="4D4E4C"/>
                </a:solidFill>
              </a:rPr>
              <a:t>%</a:t>
            </a:r>
          </a:p>
        </p:txBody>
      </p:sp>
      <p:sp>
        <p:nvSpPr>
          <p:cNvPr id="835" name="Shape 835"/>
          <p:cNvSpPr/>
          <p:nvPr/>
        </p:nvSpPr>
        <p:spPr>
          <a:xfrm>
            <a:off x="1560105" y="4239695"/>
            <a:ext cx="9172625" cy="2929566"/>
          </a:xfrm>
          <a:custGeom>
            <a:avLst/>
            <a:gdLst>
              <a:gd name="connsiteX0" fmla="*/ 0 w 17982"/>
              <a:gd name="connsiteY0" fmla="*/ 0 h 31938"/>
              <a:gd name="connsiteX1" fmla="*/ 17301 w 17982"/>
              <a:gd name="connsiteY1" fmla="*/ 0 h 31938"/>
              <a:gd name="connsiteX2" fmla="*/ 17982 w 17982"/>
              <a:gd name="connsiteY2" fmla="*/ 31938 h 31938"/>
            </a:gdLst>
            <a:ahLst/>
            <a:cxnLst>
              <a:cxn ang="0">
                <a:pos x="connsiteX0" y="connsiteY0"/>
              </a:cxn>
              <a:cxn ang="0">
                <a:pos x="connsiteX1" y="connsiteY1"/>
              </a:cxn>
              <a:cxn ang="0">
                <a:pos x="connsiteX2" y="connsiteY2"/>
              </a:cxn>
            </a:cxnLst>
            <a:rect l="l" t="t" r="r" b="b"/>
            <a:pathLst>
              <a:path w="17982" h="31937" extrusionOk="0">
                <a:moveTo>
                  <a:pt x="0" y="0"/>
                </a:moveTo>
                <a:lnTo>
                  <a:pt x="17301" y="0"/>
                </a:lnTo>
                <a:lnTo>
                  <a:pt x="17982" y="31938"/>
                </a:lnTo>
              </a:path>
            </a:pathLst>
          </a:custGeom>
          <a:ln w="12700">
            <a:solidFill>
              <a:srgbClr val="777776"/>
            </a:solidFill>
            <a:miter lim="400000"/>
          </a:ln>
        </p:spPr>
        <p:txBody>
          <a:bodyPr lIns="50800" tIns="50800" rIns="50800" bIns="50800" anchor="ctr"/>
          <a:lstStyle/>
          <a:p>
            <a:pPr lvl="0">
              <a:defRPr sz="3200" b="0">
                <a:solidFill>
                  <a:srgbClr val="FFFFFF"/>
                </a:solidFill>
              </a:defRPr>
            </a:pPr>
            <a:endParaRPr/>
          </a:p>
        </p:txBody>
      </p:sp>
      <p:sp>
        <p:nvSpPr>
          <p:cNvPr id="840" name="Shape 840"/>
          <p:cNvSpPr/>
          <p:nvPr/>
        </p:nvSpPr>
        <p:spPr>
          <a:xfrm>
            <a:off x="18250333" y="4637158"/>
            <a:ext cx="4727475" cy="2762710"/>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0" tIns="0" rIns="0" bIns="0"/>
          <a:lstStyle>
            <a:lvl1pPr algn="r" defTabSz="457200">
              <a:lnSpc>
                <a:spcPct val="110000"/>
              </a:lnSpc>
              <a:defRPr sz="2200" b="0" spc="0">
                <a:solidFill>
                  <a:srgbClr val="636463"/>
                </a:solidFill>
                <a:latin typeface="+mn-lt"/>
                <a:ea typeface="+mn-ea"/>
                <a:cs typeface="+mn-cs"/>
                <a:sym typeface="Roboto Light"/>
              </a:defRPr>
            </a:lvl1pPr>
          </a:lstStyle>
          <a:p>
            <a:pPr lvl="0">
              <a:buFont typeface="Arial" pitchFamily="34" charset="0"/>
              <a:buChar char="•"/>
              <a:defRPr sz="1800" spc="0">
                <a:solidFill>
                  <a:srgbClr val="000000"/>
                </a:solidFill>
              </a:defRPr>
            </a:pPr>
            <a:r>
              <a:rPr lang="en-IN" sz="2400"/>
              <a:t>Himachal Pradesh</a:t>
            </a:r>
          </a:p>
          <a:p>
            <a:pPr lvl="0">
              <a:buFont typeface="Arial" pitchFamily="34" charset="0"/>
              <a:buChar char="•"/>
              <a:defRPr sz="1800" spc="0">
                <a:solidFill>
                  <a:srgbClr val="000000"/>
                </a:solidFill>
              </a:defRPr>
            </a:pPr>
            <a:r>
              <a:rPr lang="en-IN" sz="2400"/>
              <a:t> Punjab &amp; Haryana</a:t>
            </a:r>
          </a:p>
          <a:p>
            <a:pPr lvl="0">
              <a:buFont typeface="Arial" pitchFamily="34" charset="0"/>
              <a:buChar char="•"/>
              <a:defRPr sz="1800" spc="0">
                <a:solidFill>
                  <a:srgbClr val="000000"/>
                </a:solidFill>
              </a:defRPr>
            </a:pPr>
            <a:r>
              <a:rPr lang="en-IN" sz="2400"/>
              <a:t> Uttarakhand</a:t>
            </a:r>
          </a:p>
          <a:p>
            <a:pPr lvl="0">
              <a:buFont typeface="Arial" pitchFamily="34" charset="0"/>
              <a:buChar char="•"/>
              <a:defRPr sz="1800" spc="0">
                <a:solidFill>
                  <a:srgbClr val="000000"/>
                </a:solidFill>
              </a:defRPr>
            </a:pPr>
            <a:r>
              <a:rPr lang="en-IN" sz="2400"/>
              <a:t> Delhi</a:t>
            </a:r>
          </a:p>
          <a:p>
            <a:pPr lvl="0">
              <a:buFont typeface="Arial" pitchFamily="34" charset="0"/>
              <a:buChar char="•"/>
              <a:defRPr sz="1800" spc="0">
                <a:solidFill>
                  <a:srgbClr val="000000"/>
                </a:solidFill>
              </a:defRPr>
            </a:pPr>
            <a:r>
              <a:rPr lang="en-IN" sz="2400"/>
              <a:t> Uttar Pradesh</a:t>
            </a:r>
          </a:p>
          <a:p>
            <a:pPr lvl="0">
              <a:buFont typeface="Arial" pitchFamily="34" charset="0"/>
              <a:buChar char="•"/>
              <a:defRPr sz="1800" spc="0">
                <a:solidFill>
                  <a:srgbClr val="000000"/>
                </a:solidFill>
              </a:defRPr>
            </a:pPr>
            <a:r>
              <a:rPr lang="en-US" sz="2400">
                <a:solidFill>
                  <a:srgbClr val="000000"/>
                </a:solidFill>
              </a:rPr>
              <a:t> Madhya Pradesh</a:t>
            </a:r>
            <a:endParaRPr lang="en-IN" sz="2400">
              <a:solidFill>
                <a:srgbClr val="000000"/>
              </a:solidFill>
            </a:endParaRPr>
          </a:p>
        </p:txBody>
      </p:sp>
      <p:sp>
        <p:nvSpPr>
          <p:cNvPr id="841" name="Shape 841"/>
          <p:cNvSpPr/>
          <p:nvPr/>
        </p:nvSpPr>
        <p:spPr>
          <a:xfrm>
            <a:off x="18114863" y="9455813"/>
            <a:ext cx="4727475" cy="1399950"/>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0" tIns="0" rIns="0" bIns="0"/>
          <a:lstStyle>
            <a:lvl1pPr algn="r" defTabSz="457200">
              <a:lnSpc>
                <a:spcPct val="110000"/>
              </a:lnSpc>
              <a:defRPr sz="2200" b="0" spc="0">
                <a:solidFill>
                  <a:srgbClr val="636463"/>
                </a:solidFill>
                <a:latin typeface="+mn-lt"/>
                <a:ea typeface="+mn-ea"/>
                <a:cs typeface="+mn-cs"/>
                <a:sym typeface="Roboto Light"/>
              </a:defRPr>
            </a:lvl1pPr>
          </a:lstStyle>
          <a:p>
            <a:pPr lvl="0">
              <a:buFont typeface="Arial" pitchFamily="34" charset="0"/>
              <a:buChar char="•"/>
              <a:defRPr sz="1800" spc="0">
                <a:solidFill>
                  <a:srgbClr val="000000"/>
                </a:solidFill>
              </a:defRPr>
            </a:pPr>
            <a:r>
              <a:rPr lang="en-IN" sz="2400"/>
              <a:t> West Bengal</a:t>
            </a:r>
          </a:p>
          <a:p>
            <a:pPr lvl="0">
              <a:buFont typeface="Arial" pitchFamily="34" charset="0"/>
              <a:buChar char="•"/>
              <a:defRPr sz="1800" spc="0">
                <a:solidFill>
                  <a:srgbClr val="000000"/>
                </a:solidFill>
              </a:defRPr>
            </a:pPr>
            <a:r>
              <a:rPr lang="en-IN" sz="2400"/>
              <a:t> Bihar</a:t>
            </a:r>
          </a:p>
          <a:p>
            <a:pPr lvl="0">
              <a:buFont typeface="Arial" pitchFamily="34" charset="0"/>
              <a:buChar char="•"/>
              <a:defRPr sz="1800" spc="0">
                <a:solidFill>
                  <a:srgbClr val="000000"/>
                </a:solidFill>
              </a:defRPr>
            </a:pPr>
            <a:r>
              <a:rPr lang="en-IN" sz="2400"/>
              <a:t> Jharkhand</a:t>
            </a:r>
          </a:p>
          <a:p>
            <a:pPr lvl="0">
              <a:buFont typeface="Arial" pitchFamily="34" charset="0"/>
              <a:buChar char="•"/>
              <a:defRPr sz="1800" spc="0">
                <a:solidFill>
                  <a:srgbClr val="000000"/>
                </a:solidFill>
              </a:defRPr>
            </a:pPr>
            <a:r>
              <a:rPr lang="en-IN" sz="2400"/>
              <a:t> Odisha</a:t>
            </a:r>
            <a:endParaRPr lang="en-IN" sz="2400">
              <a:solidFill>
                <a:srgbClr val="777776"/>
              </a:solidFill>
            </a:endParaRPr>
          </a:p>
        </p:txBody>
      </p:sp>
      <p:pic>
        <p:nvPicPr>
          <p:cNvPr id="55298" name="Picture 2" descr="Image result for india map"/>
          <p:cNvPicPr>
            <a:picLocks noChangeAspect="1" noChangeArrowheads="1"/>
          </p:cNvPicPr>
          <p:nvPr/>
        </p:nvPicPr>
        <p:blipFill>
          <a:blip r:embed="rId2"/>
          <a:stretch>
            <a:fillRect/>
          </a:stretch>
        </p:blipFill>
        <p:spPr bwMode="auto">
          <a:xfrm>
            <a:off x="9669782" y="3333751"/>
            <a:ext cx="6885972" cy="8029044"/>
          </a:xfrm>
          <a:prstGeom prst="rect">
            <a:avLst/>
          </a:prstGeom>
          <a:noFill/>
        </p:spPr>
      </p:pic>
      <p:sp>
        <p:nvSpPr>
          <p:cNvPr id="26" name="Shape 762"/>
          <p:cNvSpPr/>
          <p:nvPr/>
        </p:nvSpPr>
        <p:spPr>
          <a:xfrm>
            <a:off x="1543744" y="496107"/>
            <a:ext cx="8535990" cy="1129154"/>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none" lIns="71437" tIns="71437" rIns="71437" bIns="71437" anchor="ctr">
            <a:spAutoFit/>
          </a:bodyPr>
          <a:lstStyle>
            <a:lvl1pPr algn="l" defTabSz="584200">
              <a:defRPr sz="6400">
                <a:solidFill>
                  <a:srgbClr val="4D4E4C"/>
                </a:solidFill>
              </a:defRPr>
            </a:lvl1pPr>
          </a:lstStyle>
          <a:p>
            <a:pPr lvl="0">
              <a:defRPr sz="1800" b="0">
                <a:solidFill>
                  <a:srgbClr val="000000"/>
                </a:solidFill>
              </a:defRPr>
            </a:pPr>
            <a:r>
              <a:rPr lang="en-US" sz="6400" b="1">
                <a:solidFill>
                  <a:srgbClr val="4D4E4C"/>
                </a:solidFill>
              </a:rPr>
              <a:t>Readership Distribution</a:t>
            </a:r>
            <a:endParaRPr sz="6400" b="1">
              <a:solidFill>
                <a:srgbClr val="4D4E4C"/>
              </a:solidFill>
            </a:endParaRPr>
          </a:p>
        </p:txBody>
      </p:sp>
      <p:sp>
        <p:nvSpPr>
          <p:cNvPr id="27" name="Shape 763"/>
          <p:cNvSpPr/>
          <p:nvPr/>
        </p:nvSpPr>
        <p:spPr>
          <a:xfrm>
            <a:off x="1543744" y="1524553"/>
            <a:ext cx="9825083" cy="698267"/>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71437" tIns="71437" rIns="71437" bIns="71437">
            <a:spAutoFit/>
          </a:bodyPr>
          <a:lstStyle>
            <a:lvl1pPr algn="l" defTabSz="457200">
              <a:defRPr sz="2400" b="0" spc="0">
                <a:solidFill>
                  <a:srgbClr val="4D4E4C"/>
                </a:solidFill>
                <a:latin typeface="+mn-lt"/>
                <a:ea typeface="+mn-ea"/>
                <a:cs typeface="+mn-cs"/>
                <a:sym typeface="Roboto Light"/>
              </a:defRPr>
            </a:lvl1pPr>
          </a:lstStyle>
          <a:p>
            <a:pPr lvl="0">
              <a:defRPr sz="1800" spc="0">
                <a:solidFill>
                  <a:srgbClr val="000000"/>
                </a:solidFill>
              </a:defRPr>
            </a:pPr>
            <a:r>
              <a:rPr lang="en-US" sz="3600">
                <a:solidFill>
                  <a:srgbClr val="F04E39"/>
                </a:solidFill>
              </a:rPr>
              <a:t>By Region</a:t>
            </a:r>
          </a:p>
        </p:txBody>
      </p:sp>
      <p:sp>
        <p:nvSpPr>
          <p:cNvPr id="28" name="Shape 41"/>
          <p:cNvSpPr/>
          <p:nvPr/>
        </p:nvSpPr>
        <p:spPr>
          <a:xfrm>
            <a:off x="0" y="13144432"/>
            <a:ext cx="22826132" cy="571568"/>
          </a:xfrm>
          <a:prstGeom prst="rect">
            <a:avLst/>
          </a:prstGeom>
          <a:solidFill>
            <a:srgbClr val="4D4E4C"/>
          </a:solidFill>
          <a:ln w="12700">
            <a:miter lim="400000"/>
          </a:ln>
        </p:spPr>
        <p:txBody>
          <a:bodyPr lIns="71437" tIns="71437" rIns="71437" bIns="71437" anchor="ctr"/>
          <a:lstStyle/>
          <a:p>
            <a:pPr lvl="0" defTabSz="584200">
              <a:defRPr sz="3200" b="0">
                <a:solidFill>
                  <a:srgbClr val="777776"/>
                </a:solidFill>
              </a:defRPr>
            </a:pPr>
            <a:endParaRPr/>
          </a:p>
        </p:txBody>
      </p:sp>
    </p:spTree>
  </p:cSld>
  <p:clrMapOvr>
    <a:masterClrMapping/>
  </p:clrMapOvr>
  <mc:AlternateContent xmlns:mc="http://schemas.openxmlformats.org/markup-compatibility/2006" xmlns:p14="http://schemas.microsoft.com/office/powerpoint/2010/main">
    <mc:Choice Requires="p14">
      <p:transition spd="slow" p14:dur="1500">
        <p:push dir="r"/>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p:push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4" fill="hold" nodeType="withEffect">
                                  <p:stCondLst>
                                    <p:cond delay="0"/>
                                  </p:stCondLst>
                                  <p:childTnLst>
                                    <p:set>
                                      <p:cBhvr>
                                        <p:cTn id="6" dur="1" fill="hold">
                                          <p:stCondLst>
                                            <p:cond delay="0"/>
                                          </p:stCondLst>
                                        </p:cTn>
                                        <p:tgtEl>
                                          <p:spTgt spid="55298"/>
                                        </p:tgtEl>
                                        <p:attrNameLst>
                                          <p:attrName>style.visibility</p:attrName>
                                        </p:attrNameLst>
                                      </p:cBhvr>
                                      <p:to>
                                        <p:strVal val="visible"/>
                                      </p:to>
                                    </p:set>
                                    <p:anim calcmode="lin" valueType="num">
                                      <p:cBhvr additive="base">
                                        <p:cTn id="7" dur="500" fill="hold"/>
                                        <p:tgtEl>
                                          <p:spTgt spid="55298"/>
                                        </p:tgtEl>
                                        <p:attrNameLst>
                                          <p:attrName>ppt_x</p:attrName>
                                        </p:attrNameLst>
                                      </p:cBhvr>
                                      <p:tavLst>
                                        <p:tav tm="0">
                                          <p:val>
                                            <p:strVal val="#ppt_x"/>
                                          </p:val>
                                        </p:tav>
                                        <p:tav tm="100000">
                                          <p:val>
                                            <p:strVal val="#ppt_x"/>
                                          </p:val>
                                        </p:tav>
                                      </p:tavLst>
                                    </p:anim>
                                    <p:anim calcmode="lin" valueType="num">
                                      <p:cBhvr additive="base">
                                        <p:cTn id="8" dur="500" fill="hold"/>
                                        <p:tgtEl>
                                          <p:spTgt spid="55298"/>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2" presetClass="entr" presetSubtype="8" fill="hold" grpId="0" nodeType="afterEffect">
                                  <p:stCondLst>
                                    <p:cond delay="0"/>
                                  </p:stCondLst>
                                  <p:childTnLst>
                                    <p:set>
                                      <p:cBhvr>
                                        <p:cTn id="11" fill="hold"/>
                                        <p:tgtEl>
                                          <p:spTgt spid="825"/>
                                        </p:tgtEl>
                                        <p:attrNameLst>
                                          <p:attrName>style.visibility</p:attrName>
                                        </p:attrNameLst>
                                      </p:cBhvr>
                                      <p:to>
                                        <p:strVal val="visible"/>
                                      </p:to>
                                    </p:set>
                                    <p:animEffect transition="in" filter="wipe(left)">
                                      <p:cBhvr>
                                        <p:cTn id="12" dur="500"/>
                                        <p:tgtEl>
                                          <p:spTgt spid="825"/>
                                        </p:tgtEl>
                                      </p:cBhvr>
                                    </p:animEffect>
                                  </p:childTnLst>
                                </p:cTn>
                              </p:par>
                            </p:childTnLst>
                          </p:cTn>
                        </p:par>
                        <p:par>
                          <p:cTn id="13" fill="hold" nodeType="afterGroup">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826"/>
                                        </p:tgtEl>
                                        <p:attrNameLst>
                                          <p:attrName>style.visibility</p:attrName>
                                        </p:attrNameLst>
                                      </p:cBhvr>
                                      <p:to>
                                        <p:strVal val="visible"/>
                                      </p:to>
                                    </p:set>
                                    <p:animEffect transition="in" filter="fade">
                                      <p:cBhvr>
                                        <p:cTn id="16" dur="300"/>
                                        <p:tgtEl>
                                          <p:spTgt spid="826"/>
                                        </p:tgtEl>
                                      </p:cBhvr>
                                    </p:animEffect>
                                  </p:childTnLst>
                                </p:cTn>
                              </p:par>
                            </p:childTnLst>
                          </p:cTn>
                        </p:par>
                        <p:par>
                          <p:cTn id="17" fill="hold" nodeType="afterGroup">
                            <p:stCondLst>
                              <p:cond delay="1300"/>
                            </p:stCondLst>
                            <p:childTnLst>
                              <p:par>
                                <p:cTn id="18" presetID="10" presetClass="entr" presetSubtype="0" fill="hold" grpId="0" nodeType="afterEffect">
                                  <p:stCondLst>
                                    <p:cond delay="0"/>
                                  </p:stCondLst>
                                  <p:childTnLst>
                                    <p:set>
                                      <p:cBhvr>
                                        <p:cTn id="19" dur="1" fill="hold">
                                          <p:stCondLst>
                                            <p:cond delay="0"/>
                                          </p:stCondLst>
                                        </p:cTn>
                                        <p:tgtEl>
                                          <p:spTgt spid="840"/>
                                        </p:tgtEl>
                                        <p:attrNameLst>
                                          <p:attrName>style.visibility</p:attrName>
                                        </p:attrNameLst>
                                      </p:cBhvr>
                                      <p:to>
                                        <p:strVal val="visible"/>
                                      </p:to>
                                    </p:set>
                                    <p:animEffect transition="in" filter="fade">
                                      <p:cBhvr>
                                        <p:cTn id="20" dur="300"/>
                                        <p:tgtEl>
                                          <p:spTgt spid="840"/>
                                        </p:tgtEl>
                                      </p:cBhvr>
                                    </p:animEffect>
                                  </p:childTnLst>
                                </p:cTn>
                              </p:par>
                            </p:childTnLst>
                          </p:cTn>
                        </p:par>
                        <p:par>
                          <p:cTn id="21" fill="hold" nodeType="afterGroup">
                            <p:stCondLst>
                              <p:cond delay="1600"/>
                            </p:stCondLst>
                            <p:childTnLst>
                              <p:par>
                                <p:cTn id="22" presetID="10" presetClass="entr" presetSubtype="0" fill="hold" grpId="0" nodeType="afterEffect">
                                  <p:stCondLst>
                                    <p:cond delay="0"/>
                                  </p:stCondLst>
                                  <p:childTnLst>
                                    <p:set>
                                      <p:cBhvr>
                                        <p:cTn id="23" dur="1" fill="hold">
                                          <p:stCondLst>
                                            <p:cond delay="0"/>
                                          </p:stCondLst>
                                        </p:cTn>
                                        <p:tgtEl>
                                          <p:spTgt spid="827"/>
                                        </p:tgtEl>
                                        <p:attrNameLst>
                                          <p:attrName>style.visibility</p:attrName>
                                        </p:attrNameLst>
                                      </p:cBhvr>
                                      <p:to>
                                        <p:strVal val="visible"/>
                                      </p:to>
                                    </p:set>
                                    <p:animEffect transition="in" filter="fade">
                                      <p:cBhvr>
                                        <p:cTn id="24" dur="300"/>
                                        <p:tgtEl>
                                          <p:spTgt spid="827"/>
                                        </p:tgtEl>
                                      </p:cBhvr>
                                    </p:animEffect>
                                  </p:childTnLst>
                                </p:cTn>
                              </p:par>
                            </p:childTnLst>
                          </p:cTn>
                        </p:par>
                        <p:par>
                          <p:cTn id="25" fill="hold" nodeType="afterGroup">
                            <p:stCondLst>
                              <p:cond delay="1900"/>
                            </p:stCondLst>
                            <p:childTnLst>
                              <p:par>
                                <p:cTn id="26" presetID="22" presetClass="entr" presetSubtype="2" fill="hold" grpId="0" nodeType="afterEffect">
                                  <p:stCondLst>
                                    <p:cond delay="0"/>
                                  </p:stCondLst>
                                  <p:childTnLst>
                                    <p:set>
                                      <p:cBhvr>
                                        <p:cTn id="27" fill="hold"/>
                                        <p:tgtEl>
                                          <p:spTgt spid="835"/>
                                        </p:tgtEl>
                                        <p:attrNameLst>
                                          <p:attrName>style.visibility</p:attrName>
                                        </p:attrNameLst>
                                      </p:cBhvr>
                                      <p:to>
                                        <p:strVal val="visible"/>
                                      </p:to>
                                    </p:set>
                                    <p:animEffect transition="in" filter="wipe(right)">
                                      <p:cBhvr>
                                        <p:cTn id="28" dur="500"/>
                                        <p:tgtEl>
                                          <p:spTgt spid="835"/>
                                        </p:tgtEl>
                                      </p:cBhvr>
                                    </p:animEffect>
                                  </p:childTnLst>
                                </p:cTn>
                              </p:par>
                            </p:childTnLst>
                          </p:cTn>
                        </p:par>
                        <p:par>
                          <p:cTn id="29" fill="hold" nodeType="afterGroup">
                            <p:stCondLst>
                              <p:cond delay="2400"/>
                            </p:stCondLst>
                            <p:childTnLst>
                              <p:par>
                                <p:cTn id="30" presetID="10" presetClass="entr" presetSubtype="0" fill="hold" grpId="0" nodeType="afterEffect">
                                  <p:stCondLst>
                                    <p:cond delay="0"/>
                                  </p:stCondLst>
                                  <p:childTnLst>
                                    <p:set>
                                      <p:cBhvr>
                                        <p:cTn id="31" dur="1" fill="hold">
                                          <p:stCondLst>
                                            <p:cond delay="0"/>
                                          </p:stCondLst>
                                        </p:cTn>
                                        <p:tgtEl>
                                          <p:spTgt spid="823"/>
                                        </p:tgtEl>
                                        <p:attrNameLst>
                                          <p:attrName>style.visibility</p:attrName>
                                        </p:attrNameLst>
                                      </p:cBhvr>
                                      <p:to>
                                        <p:strVal val="visible"/>
                                      </p:to>
                                    </p:set>
                                    <p:animEffect transition="in" filter="fade">
                                      <p:cBhvr>
                                        <p:cTn id="32" dur="300"/>
                                        <p:tgtEl>
                                          <p:spTgt spid="823"/>
                                        </p:tgtEl>
                                      </p:cBhvr>
                                    </p:animEffect>
                                  </p:childTnLst>
                                </p:cTn>
                              </p:par>
                            </p:childTnLst>
                          </p:cTn>
                        </p:par>
                        <p:par>
                          <p:cTn id="33" fill="hold" nodeType="afterGroup">
                            <p:stCondLst>
                              <p:cond delay="2700"/>
                            </p:stCondLst>
                            <p:childTnLst>
                              <p:par>
                                <p:cTn id="34" presetID="10" presetClass="entr" presetSubtype="0" fill="hold" grpId="0" nodeType="afterEffect">
                                  <p:stCondLst>
                                    <p:cond delay="0"/>
                                  </p:stCondLst>
                                  <p:childTnLst>
                                    <p:set>
                                      <p:cBhvr>
                                        <p:cTn id="35" dur="1" fill="hold">
                                          <p:stCondLst>
                                            <p:cond delay="0"/>
                                          </p:stCondLst>
                                        </p:cTn>
                                        <p:tgtEl>
                                          <p:spTgt spid="822"/>
                                        </p:tgtEl>
                                        <p:attrNameLst>
                                          <p:attrName>style.visibility</p:attrName>
                                        </p:attrNameLst>
                                      </p:cBhvr>
                                      <p:to>
                                        <p:strVal val="visible"/>
                                      </p:to>
                                    </p:set>
                                    <p:animEffect transition="in" filter="fade">
                                      <p:cBhvr>
                                        <p:cTn id="36" dur="300"/>
                                        <p:tgtEl>
                                          <p:spTgt spid="822"/>
                                        </p:tgtEl>
                                      </p:cBhvr>
                                    </p:animEffect>
                                  </p:childTnLst>
                                </p:cTn>
                              </p:par>
                            </p:childTnLst>
                          </p:cTn>
                        </p:par>
                        <p:par>
                          <p:cTn id="37" fill="hold" nodeType="afterGroup">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824"/>
                                        </p:tgtEl>
                                        <p:attrNameLst>
                                          <p:attrName>style.visibility</p:attrName>
                                        </p:attrNameLst>
                                      </p:cBhvr>
                                      <p:to>
                                        <p:strVal val="visible"/>
                                      </p:to>
                                    </p:set>
                                    <p:animEffect transition="in" filter="fade">
                                      <p:cBhvr>
                                        <p:cTn id="40" dur="300"/>
                                        <p:tgtEl>
                                          <p:spTgt spid="824"/>
                                        </p:tgtEl>
                                      </p:cBhvr>
                                    </p:animEffect>
                                  </p:childTnLst>
                                </p:cTn>
                              </p:par>
                            </p:childTnLst>
                          </p:cTn>
                        </p:par>
                        <p:par>
                          <p:cTn id="41" fill="hold" nodeType="afterGroup">
                            <p:stCondLst>
                              <p:cond delay="3300"/>
                            </p:stCondLst>
                            <p:childTnLst>
                              <p:par>
                                <p:cTn id="42" presetID="22" presetClass="entr" presetSubtype="2" fill="hold" grpId="0" nodeType="afterEffect">
                                  <p:stCondLst>
                                    <p:cond delay="0"/>
                                  </p:stCondLst>
                                  <p:childTnLst>
                                    <p:set>
                                      <p:cBhvr>
                                        <p:cTn id="43" fill="hold"/>
                                        <p:tgtEl>
                                          <p:spTgt spid="828"/>
                                        </p:tgtEl>
                                        <p:attrNameLst>
                                          <p:attrName>style.visibility</p:attrName>
                                        </p:attrNameLst>
                                      </p:cBhvr>
                                      <p:to>
                                        <p:strVal val="visible"/>
                                      </p:to>
                                    </p:set>
                                    <p:animEffect transition="in" filter="wipe(right)">
                                      <p:cBhvr>
                                        <p:cTn id="44" dur="500"/>
                                        <p:tgtEl>
                                          <p:spTgt spid="828"/>
                                        </p:tgtEl>
                                      </p:cBhvr>
                                    </p:animEffect>
                                  </p:childTnLst>
                                </p:cTn>
                              </p:par>
                            </p:childTnLst>
                          </p:cTn>
                        </p:par>
                        <p:par>
                          <p:cTn id="45" fill="hold" nodeType="afterGroup">
                            <p:stCondLst>
                              <p:cond delay="3800"/>
                            </p:stCondLst>
                            <p:childTnLst>
                              <p:par>
                                <p:cTn id="46" presetID="10" presetClass="entr" presetSubtype="0" fill="hold" grpId="0" nodeType="afterEffect">
                                  <p:stCondLst>
                                    <p:cond delay="0"/>
                                  </p:stCondLst>
                                  <p:childTnLst>
                                    <p:set>
                                      <p:cBhvr>
                                        <p:cTn id="47" dur="1" fill="hold">
                                          <p:stCondLst>
                                            <p:cond delay="0"/>
                                          </p:stCondLst>
                                        </p:cTn>
                                        <p:tgtEl>
                                          <p:spTgt spid="830"/>
                                        </p:tgtEl>
                                        <p:attrNameLst>
                                          <p:attrName>style.visibility</p:attrName>
                                        </p:attrNameLst>
                                      </p:cBhvr>
                                      <p:to>
                                        <p:strVal val="visible"/>
                                      </p:to>
                                    </p:set>
                                    <p:animEffect transition="in" filter="fade">
                                      <p:cBhvr>
                                        <p:cTn id="48" dur="300"/>
                                        <p:tgtEl>
                                          <p:spTgt spid="830"/>
                                        </p:tgtEl>
                                      </p:cBhvr>
                                    </p:animEffect>
                                  </p:childTnLst>
                                </p:cTn>
                              </p:par>
                            </p:childTnLst>
                          </p:cTn>
                        </p:par>
                        <p:par>
                          <p:cTn id="49" fill="hold" nodeType="afterGroup">
                            <p:stCondLst>
                              <p:cond delay="4100"/>
                            </p:stCondLst>
                            <p:childTnLst>
                              <p:par>
                                <p:cTn id="50" presetID="10" presetClass="entr" presetSubtype="0" fill="hold" grpId="0" nodeType="afterEffect">
                                  <p:stCondLst>
                                    <p:cond delay="0"/>
                                  </p:stCondLst>
                                  <p:childTnLst>
                                    <p:set>
                                      <p:cBhvr>
                                        <p:cTn id="51" dur="1" fill="hold">
                                          <p:stCondLst>
                                            <p:cond delay="0"/>
                                          </p:stCondLst>
                                        </p:cTn>
                                        <p:tgtEl>
                                          <p:spTgt spid="829"/>
                                        </p:tgtEl>
                                        <p:attrNameLst>
                                          <p:attrName>style.visibility</p:attrName>
                                        </p:attrNameLst>
                                      </p:cBhvr>
                                      <p:to>
                                        <p:strVal val="visible"/>
                                      </p:to>
                                    </p:set>
                                    <p:animEffect transition="in" filter="fade">
                                      <p:cBhvr>
                                        <p:cTn id="52" dur="300"/>
                                        <p:tgtEl>
                                          <p:spTgt spid="829"/>
                                        </p:tgtEl>
                                      </p:cBhvr>
                                    </p:animEffect>
                                  </p:childTnLst>
                                </p:cTn>
                              </p:par>
                            </p:childTnLst>
                          </p:cTn>
                        </p:par>
                        <p:par>
                          <p:cTn id="53" fill="hold" nodeType="afterGroup">
                            <p:stCondLst>
                              <p:cond delay="4400"/>
                            </p:stCondLst>
                            <p:childTnLst>
                              <p:par>
                                <p:cTn id="54" presetID="10" presetClass="entr" presetSubtype="0" fill="hold" grpId="0" nodeType="afterEffect">
                                  <p:stCondLst>
                                    <p:cond delay="0"/>
                                  </p:stCondLst>
                                  <p:childTnLst>
                                    <p:set>
                                      <p:cBhvr>
                                        <p:cTn id="55" dur="1" fill="hold">
                                          <p:stCondLst>
                                            <p:cond delay="0"/>
                                          </p:stCondLst>
                                        </p:cTn>
                                        <p:tgtEl>
                                          <p:spTgt spid="831"/>
                                        </p:tgtEl>
                                        <p:attrNameLst>
                                          <p:attrName>style.visibility</p:attrName>
                                        </p:attrNameLst>
                                      </p:cBhvr>
                                      <p:to>
                                        <p:strVal val="visible"/>
                                      </p:to>
                                    </p:set>
                                    <p:animEffect transition="in" filter="fade">
                                      <p:cBhvr>
                                        <p:cTn id="56" dur="300"/>
                                        <p:tgtEl>
                                          <p:spTgt spid="831"/>
                                        </p:tgtEl>
                                      </p:cBhvr>
                                    </p:animEffect>
                                  </p:childTnLst>
                                </p:cTn>
                              </p:par>
                            </p:childTnLst>
                          </p:cTn>
                        </p:par>
                        <p:par>
                          <p:cTn id="57" fill="hold" nodeType="afterGroup">
                            <p:stCondLst>
                              <p:cond delay="4700"/>
                            </p:stCondLst>
                            <p:childTnLst>
                              <p:par>
                                <p:cTn id="58" presetID="22" presetClass="entr" presetSubtype="8" fill="hold" grpId="0" nodeType="afterEffect">
                                  <p:stCondLst>
                                    <p:cond delay="0"/>
                                  </p:stCondLst>
                                  <p:childTnLst>
                                    <p:set>
                                      <p:cBhvr>
                                        <p:cTn id="59" fill="hold"/>
                                        <p:tgtEl>
                                          <p:spTgt spid="832"/>
                                        </p:tgtEl>
                                        <p:attrNameLst>
                                          <p:attrName>style.visibility</p:attrName>
                                        </p:attrNameLst>
                                      </p:cBhvr>
                                      <p:to>
                                        <p:strVal val="visible"/>
                                      </p:to>
                                    </p:set>
                                    <p:animEffect transition="in" filter="wipe(left)">
                                      <p:cBhvr>
                                        <p:cTn id="60" dur="500"/>
                                        <p:tgtEl>
                                          <p:spTgt spid="832"/>
                                        </p:tgtEl>
                                      </p:cBhvr>
                                    </p:animEffect>
                                  </p:childTnLst>
                                </p:cTn>
                              </p:par>
                            </p:childTnLst>
                          </p:cTn>
                        </p:par>
                        <p:par>
                          <p:cTn id="61" fill="hold" nodeType="afterGroup">
                            <p:stCondLst>
                              <p:cond delay="5200"/>
                            </p:stCondLst>
                            <p:childTnLst>
                              <p:par>
                                <p:cTn id="62" presetID="10" presetClass="entr" presetSubtype="0" fill="hold" grpId="0" nodeType="afterEffect">
                                  <p:stCondLst>
                                    <p:cond delay="0"/>
                                  </p:stCondLst>
                                  <p:childTnLst>
                                    <p:set>
                                      <p:cBhvr>
                                        <p:cTn id="63" dur="1" fill="hold">
                                          <p:stCondLst>
                                            <p:cond delay="0"/>
                                          </p:stCondLst>
                                        </p:cTn>
                                        <p:tgtEl>
                                          <p:spTgt spid="833"/>
                                        </p:tgtEl>
                                        <p:attrNameLst>
                                          <p:attrName>style.visibility</p:attrName>
                                        </p:attrNameLst>
                                      </p:cBhvr>
                                      <p:to>
                                        <p:strVal val="visible"/>
                                      </p:to>
                                    </p:set>
                                    <p:animEffect transition="in" filter="fade">
                                      <p:cBhvr>
                                        <p:cTn id="64" dur="300"/>
                                        <p:tgtEl>
                                          <p:spTgt spid="833"/>
                                        </p:tgtEl>
                                      </p:cBhvr>
                                    </p:animEffect>
                                  </p:childTnLst>
                                </p:cTn>
                              </p:par>
                            </p:childTnLst>
                          </p:cTn>
                        </p:par>
                        <p:par>
                          <p:cTn id="65" fill="hold" nodeType="afterGroup">
                            <p:stCondLst>
                              <p:cond delay="5500"/>
                            </p:stCondLst>
                            <p:childTnLst>
                              <p:par>
                                <p:cTn id="66" presetID="10" presetClass="entr" presetSubtype="0" fill="hold" grpId="0" nodeType="afterEffect">
                                  <p:stCondLst>
                                    <p:cond delay="0"/>
                                  </p:stCondLst>
                                  <p:childTnLst>
                                    <p:set>
                                      <p:cBhvr>
                                        <p:cTn id="67" dur="1" fill="hold">
                                          <p:stCondLst>
                                            <p:cond delay="0"/>
                                          </p:stCondLst>
                                        </p:cTn>
                                        <p:tgtEl>
                                          <p:spTgt spid="841"/>
                                        </p:tgtEl>
                                        <p:attrNameLst>
                                          <p:attrName>style.visibility</p:attrName>
                                        </p:attrNameLst>
                                      </p:cBhvr>
                                      <p:to>
                                        <p:strVal val="visible"/>
                                      </p:to>
                                    </p:set>
                                    <p:animEffect transition="in" filter="fade">
                                      <p:cBhvr>
                                        <p:cTn id="68" dur="300"/>
                                        <p:tgtEl>
                                          <p:spTgt spid="841"/>
                                        </p:tgtEl>
                                      </p:cBhvr>
                                    </p:animEffect>
                                  </p:childTnLst>
                                </p:cTn>
                              </p:par>
                            </p:childTnLst>
                          </p:cTn>
                        </p:par>
                        <p:par>
                          <p:cTn id="69" fill="hold" nodeType="afterGroup">
                            <p:stCondLst>
                              <p:cond delay="5800"/>
                            </p:stCondLst>
                            <p:childTnLst>
                              <p:par>
                                <p:cTn id="70" presetID="10" presetClass="entr" presetSubtype="0" fill="hold" grpId="0" nodeType="afterEffect">
                                  <p:stCondLst>
                                    <p:cond delay="0"/>
                                  </p:stCondLst>
                                  <p:childTnLst>
                                    <p:set>
                                      <p:cBhvr>
                                        <p:cTn id="71" dur="1" fill="hold">
                                          <p:stCondLst>
                                            <p:cond delay="0"/>
                                          </p:stCondLst>
                                        </p:cTn>
                                        <p:tgtEl>
                                          <p:spTgt spid="834"/>
                                        </p:tgtEl>
                                        <p:attrNameLst>
                                          <p:attrName>style.visibility</p:attrName>
                                        </p:attrNameLst>
                                      </p:cBhvr>
                                      <p:to>
                                        <p:strVal val="visible"/>
                                      </p:to>
                                    </p:set>
                                    <p:animEffect transition="in" filter="fade">
                                      <p:cBhvr>
                                        <p:cTn id="72" dur="300"/>
                                        <p:tgtEl>
                                          <p:spTgt spid="8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2" grpId="0" animBg="1"/>
      <p:bldP spid="823" grpId="0" animBg="1"/>
      <p:bldP spid="824" grpId="0" animBg="1"/>
      <p:bldP spid="825" grpId="0" animBg="1" advAuto="0"/>
      <p:bldP spid="826" grpId="0" animBg="1"/>
      <p:bldP spid="827" grpId="0" animBg="1"/>
      <p:bldP spid="828" grpId="0" animBg="1" advAuto="0"/>
      <p:bldP spid="829" grpId="0" animBg="1"/>
      <p:bldP spid="830" grpId="0" animBg="1"/>
      <p:bldP spid="831" grpId="0" animBg="1"/>
      <p:bldP spid="832" grpId="0" animBg="1" advAuto="0"/>
      <p:bldP spid="833" grpId="0" animBg="1"/>
      <p:bldP spid="834" grpId="0" animBg="1"/>
      <p:bldP spid="835" grpId="0" animBg="1" advAuto="0"/>
      <p:bldP spid="840" grpId="0" animBg="1"/>
      <p:bldP spid="84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4" name="Shape 814"/>
          <p:cNvSpPr>
            <a:spLocks noGrp="1"/>
          </p:cNvSpPr>
          <p:nvPr>
            <p:ph type="sldNum" sz="quarter" idx="2"/>
          </p:nvPr>
        </p:nvSpPr>
        <p:spPr>
          <a:prstGeom prst="rect">
            <a:avLst/>
          </a:prstGeom>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a:lstStyle/>
          <a:p>
            <a:pPr lvl="0">
              <a:defRPr b="0">
                <a:solidFill>
                  <a:srgbClr val="000000"/>
                </a:solidFill>
              </a:defRPr>
            </a:pPr>
            <a:fld id="{86CB4B4D-7CA3-9044-876B-883B54F8677D}" type="slidenum">
              <a:rPr b="1">
                <a:solidFill>
                  <a:srgbClr val="777776"/>
                </a:solidFill>
              </a:rPr>
              <a:pPr lvl="0">
                <a:defRPr b="0">
                  <a:solidFill>
                    <a:srgbClr val="000000"/>
                  </a:solidFill>
                </a:defRPr>
              </a:pPr>
              <a:t>10</a:t>
            </a:fld>
            <a:endParaRPr b="1">
              <a:solidFill>
                <a:srgbClr val="777776"/>
              </a:solidFill>
            </a:endParaRPr>
          </a:p>
        </p:txBody>
      </p:sp>
      <p:sp>
        <p:nvSpPr>
          <p:cNvPr id="26" name="Shape 762"/>
          <p:cNvSpPr/>
          <p:nvPr/>
        </p:nvSpPr>
        <p:spPr>
          <a:xfrm>
            <a:off x="1543744" y="496107"/>
            <a:ext cx="8535990" cy="1129154"/>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none" lIns="71437" tIns="71437" rIns="71437" bIns="71437" anchor="ctr">
            <a:spAutoFit/>
          </a:bodyPr>
          <a:lstStyle>
            <a:lvl1pPr algn="l" defTabSz="584200">
              <a:defRPr sz="6400">
                <a:solidFill>
                  <a:srgbClr val="4D4E4C"/>
                </a:solidFill>
              </a:defRPr>
            </a:lvl1pPr>
          </a:lstStyle>
          <a:p>
            <a:pPr lvl="0">
              <a:defRPr sz="1800" b="0">
                <a:solidFill>
                  <a:srgbClr val="000000"/>
                </a:solidFill>
              </a:defRPr>
            </a:pPr>
            <a:r>
              <a:rPr lang="en-US" sz="6400" b="1">
                <a:solidFill>
                  <a:srgbClr val="4D4E4C"/>
                </a:solidFill>
              </a:rPr>
              <a:t>Readership Distribution</a:t>
            </a:r>
            <a:endParaRPr sz="6400" b="1">
              <a:solidFill>
                <a:srgbClr val="4D4E4C"/>
              </a:solidFill>
            </a:endParaRPr>
          </a:p>
        </p:txBody>
      </p:sp>
      <p:sp>
        <p:nvSpPr>
          <p:cNvPr id="27" name="Shape 763"/>
          <p:cNvSpPr/>
          <p:nvPr/>
        </p:nvSpPr>
        <p:spPr>
          <a:xfrm>
            <a:off x="1543744" y="1524553"/>
            <a:ext cx="9825083" cy="698267"/>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71437" tIns="71437" rIns="71437" bIns="71437">
            <a:spAutoFit/>
          </a:bodyPr>
          <a:lstStyle>
            <a:lvl1pPr algn="l" defTabSz="457200">
              <a:defRPr sz="2400" b="0" spc="0">
                <a:solidFill>
                  <a:srgbClr val="4D4E4C"/>
                </a:solidFill>
                <a:latin typeface="+mn-lt"/>
                <a:ea typeface="+mn-ea"/>
                <a:cs typeface="+mn-cs"/>
                <a:sym typeface="Roboto Light"/>
              </a:defRPr>
            </a:lvl1pPr>
          </a:lstStyle>
          <a:p>
            <a:pPr>
              <a:defRPr sz="1800" spc="0">
                <a:solidFill>
                  <a:srgbClr val="000000"/>
                </a:solidFill>
              </a:defRPr>
            </a:pPr>
            <a:r>
              <a:rPr lang="en-US" sz="3600">
                <a:solidFill>
                  <a:srgbClr val="F04E39"/>
                </a:solidFill>
              </a:rPr>
              <a:t>By Profession</a:t>
            </a:r>
          </a:p>
        </p:txBody>
      </p:sp>
      <p:sp>
        <p:nvSpPr>
          <p:cNvPr id="22" name="Shape 295"/>
          <p:cNvSpPr/>
          <p:nvPr/>
        </p:nvSpPr>
        <p:spPr>
          <a:xfrm>
            <a:off x="19758233" y="4296683"/>
            <a:ext cx="2218697" cy="2023659"/>
          </a:xfrm>
          <a:prstGeom prst="rect">
            <a:avLst/>
          </a:prstGeom>
          <a:solidFill>
            <a:schemeClr val="accent1"/>
          </a:solidFill>
          <a:ln w="12700">
            <a:miter lim="400000"/>
          </a:ln>
        </p:spPr>
        <p:txBody>
          <a:bodyPr lIns="50800" tIns="50800" rIns="50800" bIns="50800" anchor="ctr"/>
          <a:lstStyle/>
          <a:p>
            <a:pPr lvl="0" defTabSz="584200">
              <a:defRPr sz="3200">
                <a:solidFill>
                  <a:srgbClr val="53585F"/>
                </a:solidFill>
              </a:defRPr>
            </a:pPr>
            <a:endParaRPr/>
          </a:p>
        </p:txBody>
      </p:sp>
      <p:sp>
        <p:nvSpPr>
          <p:cNvPr id="23" name="Shape 296"/>
          <p:cNvSpPr/>
          <p:nvPr/>
        </p:nvSpPr>
        <p:spPr>
          <a:xfrm>
            <a:off x="13566246" y="4245884"/>
            <a:ext cx="2218697" cy="2023659"/>
          </a:xfrm>
          <a:prstGeom prst="rect">
            <a:avLst/>
          </a:prstGeom>
          <a:solidFill>
            <a:schemeClr val="accent1"/>
          </a:solidFill>
          <a:ln w="12700">
            <a:miter lim="400000"/>
          </a:ln>
        </p:spPr>
        <p:txBody>
          <a:bodyPr lIns="50800" tIns="50800" rIns="50800" bIns="50800" anchor="ctr"/>
          <a:lstStyle/>
          <a:p>
            <a:pPr lvl="0" defTabSz="584200">
              <a:defRPr sz="3200">
                <a:solidFill>
                  <a:srgbClr val="53585F"/>
                </a:solidFill>
              </a:defRPr>
            </a:pPr>
            <a:endParaRPr/>
          </a:p>
        </p:txBody>
      </p:sp>
      <p:sp>
        <p:nvSpPr>
          <p:cNvPr id="24" name="Shape 297"/>
          <p:cNvSpPr/>
          <p:nvPr/>
        </p:nvSpPr>
        <p:spPr>
          <a:xfrm>
            <a:off x="7628250" y="4262817"/>
            <a:ext cx="2218696" cy="2023659"/>
          </a:xfrm>
          <a:prstGeom prst="rect">
            <a:avLst/>
          </a:prstGeom>
          <a:solidFill>
            <a:schemeClr val="accent1"/>
          </a:solidFill>
          <a:ln w="12700">
            <a:miter lim="400000"/>
          </a:ln>
        </p:spPr>
        <p:txBody>
          <a:bodyPr lIns="50800" tIns="50800" rIns="50800" bIns="50800" anchor="ctr"/>
          <a:lstStyle/>
          <a:p>
            <a:pPr lvl="0" defTabSz="584200">
              <a:defRPr sz="3200">
                <a:solidFill>
                  <a:srgbClr val="53585F"/>
                </a:solidFill>
              </a:defRPr>
            </a:pPr>
            <a:endParaRPr/>
          </a:p>
        </p:txBody>
      </p:sp>
      <p:sp>
        <p:nvSpPr>
          <p:cNvPr id="28" name="Shape 299"/>
          <p:cNvSpPr/>
          <p:nvPr/>
        </p:nvSpPr>
        <p:spPr>
          <a:xfrm>
            <a:off x="1925083" y="4262816"/>
            <a:ext cx="2218697" cy="2023659"/>
          </a:xfrm>
          <a:prstGeom prst="rect">
            <a:avLst/>
          </a:prstGeom>
          <a:solidFill>
            <a:schemeClr val="accent1"/>
          </a:solidFill>
          <a:ln w="12700">
            <a:miter lim="400000"/>
          </a:ln>
        </p:spPr>
        <p:txBody>
          <a:bodyPr lIns="50800" tIns="50800" rIns="50800" bIns="50800" anchor="ctr"/>
          <a:lstStyle/>
          <a:p>
            <a:pPr lvl="0" defTabSz="584200">
              <a:defRPr sz="3200">
                <a:solidFill>
                  <a:srgbClr val="53585F"/>
                </a:solidFill>
              </a:defRPr>
            </a:pPr>
            <a:endParaRPr/>
          </a:p>
        </p:txBody>
      </p:sp>
      <p:sp>
        <p:nvSpPr>
          <p:cNvPr id="30" name="Shape 302"/>
          <p:cNvSpPr/>
          <p:nvPr/>
        </p:nvSpPr>
        <p:spPr>
          <a:xfrm>
            <a:off x="13945212" y="4516387"/>
            <a:ext cx="1438103" cy="1520166"/>
          </a:xfrm>
          <a:custGeom>
            <a:avLst/>
            <a:gdLst/>
            <a:ahLst/>
            <a:cxnLst>
              <a:cxn ang="0">
                <a:pos x="wd2" y="hd2"/>
              </a:cxn>
              <a:cxn ang="5400000">
                <a:pos x="wd2" y="hd2"/>
              </a:cxn>
              <a:cxn ang="10800000">
                <a:pos x="wd2" y="hd2"/>
              </a:cxn>
              <a:cxn ang="16200000">
                <a:pos x="wd2" y="hd2"/>
              </a:cxn>
            </a:cxnLst>
            <a:rect l="0" t="0" r="r" b="b"/>
            <a:pathLst>
              <a:path w="21442" h="21555" extrusionOk="0">
                <a:moveTo>
                  <a:pt x="11893" y="22"/>
                </a:moveTo>
                <a:cubicBezTo>
                  <a:pt x="11199" y="-45"/>
                  <a:pt x="10423" y="37"/>
                  <a:pt x="9559" y="315"/>
                </a:cubicBezTo>
                <a:cubicBezTo>
                  <a:pt x="9317" y="393"/>
                  <a:pt x="9065" y="489"/>
                  <a:pt x="8809" y="599"/>
                </a:cubicBezTo>
                <a:cubicBezTo>
                  <a:pt x="8694" y="648"/>
                  <a:pt x="8578" y="698"/>
                  <a:pt x="8460" y="755"/>
                </a:cubicBezTo>
                <a:cubicBezTo>
                  <a:pt x="8358" y="760"/>
                  <a:pt x="8258" y="763"/>
                  <a:pt x="8162" y="775"/>
                </a:cubicBezTo>
                <a:cubicBezTo>
                  <a:pt x="7964" y="798"/>
                  <a:pt x="7773" y="843"/>
                  <a:pt x="7596" y="892"/>
                </a:cubicBezTo>
                <a:cubicBezTo>
                  <a:pt x="7425" y="939"/>
                  <a:pt x="7265" y="1000"/>
                  <a:pt x="7113" y="1068"/>
                </a:cubicBezTo>
                <a:cubicBezTo>
                  <a:pt x="6971" y="1132"/>
                  <a:pt x="6839" y="1203"/>
                  <a:pt x="6712" y="1283"/>
                </a:cubicBezTo>
                <a:cubicBezTo>
                  <a:pt x="6617" y="1343"/>
                  <a:pt x="6531" y="1401"/>
                  <a:pt x="6445" y="1469"/>
                </a:cubicBezTo>
                <a:cubicBezTo>
                  <a:pt x="4923" y="2668"/>
                  <a:pt x="4719" y="5038"/>
                  <a:pt x="4955" y="6082"/>
                </a:cubicBezTo>
                <a:cubicBezTo>
                  <a:pt x="4675" y="6431"/>
                  <a:pt x="4499" y="6880"/>
                  <a:pt x="4420" y="7363"/>
                </a:cubicBezTo>
                <a:cubicBezTo>
                  <a:pt x="4342" y="7848"/>
                  <a:pt x="4357" y="8373"/>
                  <a:pt x="4462" y="8858"/>
                </a:cubicBezTo>
                <a:cubicBezTo>
                  <a:pt x="4568" y="9356"/>
                  <a:pt x="4772" y="9821"/>
                  <a:pt x="5058" y="10178"/>
                </a:cubicBezTo>
                <a:cubicBezTo>
                  <a:pt x="5286" y="10464"/>
                  <a:pt x="5568" y="10681"/>
                  <a:pt x="5900" y="10793"/>
                </a:cubicBezTo>
                <a:cubicBezTo>
                  <a:pt x="6059" y="11125"/>
                  <a:pt x="6244" y="11444"/>
                  <a:pt x="6445" y="11741"/>
                </a:cubicBezTo>
                <a:cubicBezTo>
                  <a:pt x="6532" y="11869"/>
                  <a:pt x="6618" y="11992"/>
                  <a:pt x="6712" y="12113"/>
                </a:cubicBezTo>
                <a:cubicBezTo>
                  <a:pt x="6840" y="12276"/>
                  <a:pt x="6972" y="12435"/>
                  <a:pt x="7113" y="12582"/>
                </a:cubicBezTo>
                <a:cubicBezTo>
                  <a:pt x="7266" y="12743"/>
                  <a:pt x="7427" y="12892"/>
                  <a:pt x="7596" y="13032"/>
                </a:cubicBezTo>
                <a:cubicBezTo>
                  <a:pt x="7629" y="13059"/>
                  <a:pt x="7666" y="13084"/>
                  <a:pt x="7699" y="13110"/>
                </a:cubicBezTo>
                <a:cubicBezTo>
                  <a:pt x="7680" y="13288"/>
                  <a:pt x="7644" y="13463"/>
                  <a:pt x="7596" y="13628"/>
                </a:cubicBezTo>
                <a:cubicBezTo>
                  <a:pt x="7504" y="13951"/>
                  <a:pt x="7352" y="14248"/>
                  <a:pt x="7113" y="14508"/>
                </a:cubicBezTo>
                <a:cubicBezTo>
                  <a:pt x="6999" y="14631"/>
                  <a:pt x="6868" y="14743"/>
                  <a:pt x="6712" y="14850"/>
                </a:cubicBezTo>
                <a:cubicBezTo>
                  <a:pt x="6628" y="14907"/>
                  <a:pt x="6542" y="14964"/>
                  <a:pt x="6445" y="15016"/>
                </a:cubicBezTo>
                <a:cubicBezTo>
                  <a:pt x="6333" y="15076"/>
                  <a:pt x="6206" y="15130"/>
                  <a:pt x="6075" y="15182"/>
                </a:cubicBezTo>
                <a:cubicBezTo>
                  <a:pt x="3518" y="16198"/>
                  <a:pt x="-79" y="16474"/>
                  <a:pt x="1" y="19522"/>
                </a:cubicBezTo>
                <a:cubicBezTo>
                  <a:pt x="18" y="20180"/>
                  <a:pt x="295" y="20874"/>
                  <a:pt x="720" y="21555"/>
                </a:cubicBezTo>
                <a:lnTo>
                  <a:pt x="6445" y="21555"/>
                </a:lnTo>
                <a:lnTo>
                  <a:pt x="6712" y="21555"/>
                </a:lnTo>
                <a:lnTo>
                  <a:pt x="7113" y="21555"/>
                </a:lnTo>
                <a:lnTo>
                  <a:pt x="7596" y="21555"/>
                </a:lnTo>
                <a:lnTo>
                  <a:pt x="8162" y="21555"/>
                </a:lnTo>
                <a:lnTo>
                  <a:pt x="8809" y="21555"/>
                </a:lnTo>
                <a:lnTo>
                  <a:pt x="9559" y="21555"/>
                </a:lnTo>
                <a:lnTo>
                  <a:pt x="11893" y="21555"/>
                </a:lnTo>
                <a:lnTo>
                  <a:pt x="12643" y="21555"/>
                </a:lnTo>
                <a:lnTo>
                  <a:pt x="13280" y="21555"/>
                </a:lnTo>
                <a:lnTo>
                  <a:pt x="13845" y="21555"/>
                </a:lnTo>
                <a:lnTo>
                  <a:pt x="14328" y="21555"/>
                </a:lnTo>
                <a:lnTo>
                  <a:pt x="14729" y="21555"/>
                </a:lnTo>
                <a:lnTo>
                  <a:pt x="15007" y="21555"/>
                </a:lnTo>
                <a:lnTo>
                  <a:pt x="20721" y="21555"/>
                </a:lnTo>
                <a:cubicBezTo>
                  <a:pt x="21146" y="20874"/>
                  <a:pt x="21424" y="20180"/>
                  <a:pt x="21441" y="19522"/>
                </a:cubicBezTo>
                <a:cubicBezTo>
                  <a:pt x="21521" y="16474"/>
                  <a:pt x="17923" y="16198"/>
                  <a:pt x="15366" y="15182"/>
                </a:cubicBezTo>
                <a:cubicBezTo>
                  <a:pt x="15235" y="15130"/>
                  <a:pt x="15119" y="15076"/>
                  <a:pt x="15007" y="15016"/>
                </a:cubicBezTo>
                <a:cubicBezTo>
                  <a:pt x="14910" y="14964"/>
                  <a:pt x="14813" y="14907"/>
                  <a:pt x="14729" y="14850"/>
                </a:cubicBezTo>
                <a:cubicBezTo>
                  <a:pt x="14573" y="14743"/>
                  <a:pt x="14442" y="14631"/>
                  <a:pt x="14328" y="14508"/>
                </a:cubicBezTo>
                <a:cubicBezTo>
                  <a:pt x="14089" y="14247"/>
                  <a:pt x="13938" y="13953"/>
                  <a:pt x="13845" y="13628"/>
                </a:cubicBezTo>
                <a:cubicBezTo>
                  <a:pt x="13798" y="13464"/>
                  <a:pt x="13762" y="13287"/>
                  <a:pt x="13743" y="13110"/>
                </a:cubicBezTo>
                <a:cubicBezTo>
                  <a:pt x="13776" y="13084"/>
                  <a:pt x="13814" y="13059"/>
                  <a:pt x="13845" y="13032"/>
                </a:cubicBezTo>
                <a:cubicBezTo>
                  <a:pt x="14015" y="12891"/>
                  <a:pt x="14175" y="12743"/>
                  <a:pt x="14328" y="12582"/>
                </a:cubicBezTo>
                <a:cubicBezTo>
                  <a:pt x="14470" y="12434"/>
                  <a:pt x="14602" y="12276"/>
                  <a:pt x="14729" y="12113"/>
                </a:cubicBezTo>
                <a:cubicBezTo>
                  <a:pt x="14823" y="11993"/>
                  <a:pt x="14920" y="11869"/>
                  <a:pt x="15007" y="11741"/>
                </a:cubicBezTo>
                <a:cubicBezTo>
                  <a:pt x="15208" y="11444"/>
                  <a:pt x="15383" y="11125"/>
                  <a:pt x="15541" y="10793"/>
                </a:cubicBezTo>
                <a:cubicBezTo>
                  <a:pt x="15874" y="10681"/>
                  <a:pt x="16165" y="10464"/>
                  <a:pt x="16394" y="10178"/>
                </a:cubicBezTo>
                <a:cubicBezTo>
                  <a:pt x="16679" y="9821"/>
                  <a:pt x="16873" y="9356"/>
                  <a:pt x="16980" y="8858"/>
                </a:cubicBezTo>
                <a:cubicBezTo>
                  <a:pt x="17085" y="8373"/>
                  <a:pt x="17100" y="7848"/>
                  <a:pt x="17021" y="7363"/>
                </a:cubicBezTo>
                <a:cubicBezTo>
                  <a:pt x="16939" y="6860"/>
                  <a:pt x="16755" y="6398"/>
                  <a:pt x="16456" y="6043"/>
                </a:cubicBezTo>
                <a:cubicBezTo>
                  <a:pt x="16617" y="5018"/>
                  <a:pt x="16168" y="3128"/>
                  <a:pt x="15007" y="1732"/>
                </a:cubicBezTo>
                <a:cubicBezTo>
                  <a:pt x="14920" y="1629"/>
                  <a:pt x="14824" y="1527"/>
                  <a:pt x="14729" y="1429"/>
                </a:cubicBezTo>
                <a:cubicBezTo>
                  <a:pt x="14602" y="1298"/>
                  <a:pt x="14470" y="1167"/>
                  <a:pt x="14328" y="1048"/>
                </a:cubicBezTo>
                <a:cubicBezTo>
                  <a:pt x="14175" y="920"/>
                  <a:pt x="14017" y="805"/>
                  <a:pt x="13845" y="696"/>
                </a:cubicBezTo>
                <a:cubicBezTo>
                  <a:pt x="13668" y="583"/>
                  <a:pt x="13477" y="482"/>
                  <a:pt x="13280" y="393"/>
                </a:cubicBezTo>
                <a:cubicBezTo>
                  <a:pt x="13075" y="300"/>
                  <a:pt x="12869" y="220"/>
                  <a:pt x="12643" y="159"/>
                </a:cubicBezTo>
                <a:cubicBezTo>
                  <a:pt x="12405" y="94"/>
                  <a:pt x="12154" y="47"/>
                  <a:pt x="11893" y="22"/>
                </a:cubicBezTo>
                <a:close/>
                <a:moveTo>
                  <a:pt x="8162" y="3238"/>
                </a:moveTo>
                <a:cubicBezTo>
                  <a:pt x="8372" y="3197"/>
                  <a:pt x="8590" y="3210"/>
                  <a:pt x="8809" y="3238"/>
                </a:cubicBezTo>
                <a:cubicBezTo>
                  <a:pt x="8993" y="3262"/>
                  <a:pt x="9179" y="3297"/>
                  <a:pt x="9364" y="3345"/>
                </a:cubicBezTo>
                <a:cubicBezTo>
                  <a:pt x="9419" y="3434"/>
                  <a:pt x="9486" y="3528"/>
                  <a:pt x="9559" y="3629"/>
                </a:cubicBezTo>
                <a:cubicBezTo>
                  <a:pt x="9703" y="3824"/>
                  <a:pt x="9883" y="4047"/>
                  <a:pt x="10104" y="4284"/>
                </a:cubicBezTo>
                <a:cubicBezTo>
                  <a:pt x="10736" y="4959"/>
                  <a:pt x="11367" y="5129"/>
                  <a:pt x="11893" y="5056"/>
                </a:cubicBezTo>
                <a:cubicBezTo>
                  <a:pt x="12179" y="5016"/>
                  <a:pt x="12435" y="4899"/>
                  <a:pt x="12643" y="4753"/>
                </a:cubicBezTo>
                <a:cubicBezTo>
                  <a:pt x="13026" y="4483"/>
                  <a:pt x="13240" y="4103"/>
                  <a:pt x="13198" y="3863"/>
                </a:cubicBezTo>
                <a:cubicBezTo>
                  <a:pt x="12997" y="4001"/>
                  <a:pt x="12818" y="4094"/>
                  <a:pt x="12643" y="4147"/>
                </a:cubicBezTo>
                <a:cubicBezTo>
                  <a:pt x="12365" y="4230"/>
                  <a:pt x="12117" y="4216"/>
                  <a:pt x="11893" y="4127"/>
                </a:cubicBezTo>
                <a:cubicBezTo>
                  <a:pt x="11608" y="4014"/>
                  <a:pt x="11357" y="3772"/>
                  <a:pt x="11132" y="3472"/>
                </a:cubicBezTo>
                <a:cubicBezTo>
                  <a:pt x="11390" y="3568"/>
                  <a:pt x="11648" y="3634"/>
                  <a:pt x="11893" y="3668"/>
                </a:cubicBezTo>
                <a:cubicBezTo>
                  <a:pt x="12154" y="3704"/>
                  <a:pt x="12406" y="3707"/>
                  <a:pt x="12643" y="3687"/>
                </a:cubicBezTo>
                <a:cubicBezTo>
                  <a:pt x="12873" y="3668"/>
                  <a:pt x="13081" y="3628"/>
                  <a:pt x="13280" y="3570"/>
                </a:cubicBezTo>
                <a:cubicBezTo>
                  <a:pt x="13385" y="3539"/>
                  <a:pt x="13483" y="3501"/>
                  <a:pt x="13578" y="3462"/>
                </a:cubicBezTo>
                <a:cubicBezTo>
                  <a:pt x="13609" y="3499"/>
                  <a:pt x="13650" y="3537"/>
                  <a:pt x="13681" y="3580"/>
                </a:cubicBezTo>
                <a:cubicBezTo>
                  <a:pt x="13739" y="3659"/>
                  <a:pt x="13791" y="3736"/>
                  <a:pt x="13845" y="3814"/>
                </a:cubicBezTo>
                <a:cubicBezTo>
                  <a:pt x="14033" y="4083"/>
                  <a:pt x="14192" y="4351"/>
                  <a:pt x="14328" y="4606"/>
                </a:cubicBezTo>
                <a:cubicBezTo>
                  <a:pt x="14502" y="4930"/>
                  <a:pt x="14634" y="5248"/>
                  <a:pt x="14729" y="5564"/>
                </a:cubicBezTo>
                <a:cubicBezTo>
                  <a:pt x="14813" y="5841"/>
                  <a:pt x="14867" y="6113"/>
                  <a:pt x="14894" y="6395"/>
                </a:cubicBezTo>
                <a:cubicBezTo>
                  <a:pt x="14878" y="6392"/>
                  <a:pt x="14860" y="6393"/>
                  <a:pt x="14842" y="6395"/>
                </a:cubicBezTo>
                <a:cubicBezTo>
                  <a:pt x="14793" y="6401"/>
                  <a:pt x="14616" y="6364"/>
                  <a:pt x="14380" y="6317"/>
                </a:cubicBezTo>
                <a:cubicBezTo>
                  <a:pt x="14012" y="6243"/>
                  <a:pt x="13523" y="6145"/>
                  <a:pt x="13146" y="6141"/>
                </a:cubicBezTo>
                <a:cubicBezTo>
                  <a:pt x="13083" y="6140"/>
                  <a:pt x="13003" y="6146"/>
                  <a:pt x="12910" y="6150"/>
                </a:cubicBezTo>
                <a:cubicBezTo>
                  <a:pt x="12673" y="6163"/>
                  <a:pt x="12355" y="6194"/>
                  <a:pt x="12057" y="6238"/>
                </a:cubicBezTo>
                <a:cubicBezTo>
                  <a:pt x="11739" y="6286"/>
                  <a:pt x="11440" y="6346"/>
                  <a:pt x="11266" y="6424"/>
                </a:cubicBezTo>
                <a:cubicBezTo>
                  <a:pt x="11088" y="6504"/>
                  <a:pt x="10884" y="6541"/>
                  <a:pt x="10680" y="6541"/>
                </a:cubicBezTo>
                <a:cubicBezTo>
                  <a:pt x="10475" y="6541"/>
                  <a:pt x="10271" y="6504"/>
                  <a:pt x="10094" y="6424"/>
                </a:cubicBezTo>
                <a:cubicBezTo>
                  <a:pt x="9920" y="6346"/>
                  <a:pt x="9620" y="6286"/>
                  <a:pt x="9302" y="6238"/>
                </a:cubicBezTo>
                <a:cubicBezTo>
                  <a:pt x="9004" y="6194"/>
                  <a:pt x="8686" y="6163"/>
                  <a:pt x="8449" y="6150"/>
                </a:cubicBezTo>
                <a:cubicBezTo>
                  <a:pt x="8356" y="6146"/>
                  <a:pt x="8276" y="6140"/>
                  <a:pt x="8213" y="6141"/>
                </a:cubicBezTo>
                <a:cubicBezTo>
                  <a:pt x="7836" y="6145"/>
                  <a:pt x="7348" y="6243"/>
                  <a:pt x="6980" y="6317"/>
                </a:cubicBezTo>
                <a:cubicBezTo>
                  <a:pt x="6744" y="6364"/>
                  <a:pt x="6566" y="6401"/>
                  <a:pt x="6517" y="6395"/>
                </a:cubicBezTo>
                <a:cubicBezTo>
                  <a:pt x="6499" y="6393"/>
                  <a:pt x="6482" y="6391"/>
                  <a:pt x="6466" y="6395"/>
                </a:cubicBezTo>
                <a:cubicBezTo>
                  <a:pt x="6460" y="5845"/>
                  <a:pt x="6527" y="5290"/>
                  <a:pt x="6712" y="4772"/>
                </a:cubicBezTo>
                <a:cubicBezTo>
                  <a:pt x="6777" y="4590"/>
                  <a:pt x="6854" y="4416"/>
                  <a:pt x="6949" y="4244"/>
                </a:cubicBezTo>
                <a:cubicBezTo>
                  <a:pt x="7002" y="4148"/>
                  <a:pt x="7057" y="4061"/>
                  <a:pt x="7113" y="3981"/>
                </a:cubicBezTo>
                <a:cubicBezTo>
                  <a:pt x="7266" y="3760"/>
                  <a:pt x="7427" y="3600"/>
                  <a:pt x="7596" y="3482"/>
                </a:cubicBezTo>
                <a:cubicBezTo>
                  <a:pt x="7777" y="3357"/>
                  <a:pt x="7968" y="3275"/>
                  <a:pt x="8162" y="3238"/>
                </a:cubicBezTo>
                <a:close/>
                <a:moveTo>
                  <a:pt x="16014" y="6669"/>
                </a:moveTo>
                <a:cubicBezTo>
                  <a:pt x="16247" y="6699"/>
                  <a:pt x="16433" y="7078"/>
                  <a:pt x="16435" y="7959"/>
                </a:cubicBezTo>
                <a:cubicBezTo>
                  <a:pt x="16437" y="9035"/>
                  <a:pt x="15939" y="10163"/>
                  <a:pt x="15079" y="10305"/>
                </a:cubicBezTo>
                <a:cubicBezTo>
                  <a:pt x="15054" y="10361"/>
                  <a:pt x="15033" y="10415"/>
                  <a:pt x="15007" y="10471"/>
                </a:cubicBezTo>
                <a:cubicBezTo>
                  <a:pt x="14923" y="10647"/>
                  <a:pt x="14826" y="10823"/>
                  <a:pt x="14729" y="10989"/>
                </a:cubicBezTo>
                <a:cubicBezTo>
                  <a:pt x="14605" y="11202"/>
                  <a:pt x="14473" y="11402"/>
                  <a:pt x="14328" y="11595"/>
                </a:cubicBezTo>
                <a:cubicBezTo>
                  <a:pt x="14177" y="11796"/>
                  <a:pt x="14018" y="11986"/>
                  <a:pt x="13845" y="12162"/>
                </a:cubicBezTo>
                <a:cubicBezTo>
                  <a:pt x="13670" y="12340"/>
                  <a:pt x="13478" y="12503"/>
                  <a:pt x="13280" y="12650"/>
                </a:cubicBezTo>
                <a:cubicBezTo>
                  <a:pt x="13076" y="12803"/>
                  <a:pt x="12870" y="12937"/>
                  <a:pt x="12643" y="13051"/>
                </a:cubicBezTo>
                <a:cubicBezTo>
                  <a:pt x="12406" y="13172"/>
                  <a:pt x="12154" y="13271"/>
                  <a:pt x="11893" y="13344"/>
                </a:cubicBezTo>
                <a:cubicBezTo>
                  <a:pt x="11527" y="13447"/>
                  <a:pt x="11132" y="13501"/>
                  <a:pt x="10721" y="13501"/>
                </a:cubicBezTo>
                <a:cubicBezTo>
                  <a:pt x="10309" y="13501"/>
                  <a:pt x="9925" y="13447"/>
                  <a:pt x="9559" y="13344"/>
                </a:cubicBezTo>
                <a:cubicBezTo>
                  <a:pt x="9298" y="13271"/>
                  <a:pt x="9046" y="13171"/>
                  <a:pt x="8809" y="13051"/>
                </a:cubicBezTo>
                <a:cubicBezTo>
                  <a:pt x="8582" y="12937"/>
                  <a:pt x="8366" y="12803"/>
                  <a:pt x="8162" y="12650"/>
                </a:cubicBezTo>
                <a:cubicBezTo>
                  <a:pt x="7964" y="12503"/>
                  <a:pt x="7772" y="12340"/>
                  <a:pt x="7596" y="12162"/>
                </a:cubicBezTo>
                <a:cubicBezTo>
                  <a:pt x="7424" y="11987"/>
                  <a:pt x="7264" y="11796"/>
                  <a:pt x="7113" y="11595"/>
                </a:cubicBezTo>
                <a:cubicBezTo>
                  <a:pt x="6968" y="11402"/>
                  <a:pt x="6836" y="11202"/>
                  <a:pt x="6712" y="10989"/>
                </a:cubicBezTo>
                <a:cubicBezTo>
                  <a:pt x="6615" y="10823"/>
                  <a:pt x="6529" y="10648"/>
                  <a:pt x="6445" y="10471"/>
                </a:cubicBezTo>
                <a:cubicBezTo>
                  <a:pt x="6419" y="10415"/>
                  <a:pt x="6388" y="10361"/>
                  <a:pt x="6363" y="10305"/>
                </a:cubicBezTo>
                <a:cubicBezTo>
                  <a:pt x="5507" y="10163"/>
                  <a:pt x="5020" y="9049"/>
                  <a:pt x="5017" y="7978"/>
                </a:cubicBezTo>
                <a:cubicBezTo>
                  <a:pt x="5009" y="5647"/>
                  <a:pt x="6349" y="6758"/>
                  <a:pt x="6363" y="8731"/>
                </a:cubicBezTo>
                <a:cubicBezTo>
                  <a:pt x="6364" y="8868"/>
                  <a:pt x="6401" y="8998"/>
                  <a:pt x="6445" y="9102"/>
                </a:cubicBezTo>
                <a:cubicBezTo>
                  <a:pt x="6511" y="9258"/>
                  <a:pt x="6608" y="9378"/>
                  <a:pt x="6712" y="9454"/>
                </a:cubicBezTo>
                <a:cubicBezTo>
                  <a:pt x="6948" y="9626"/>
                  <a:pt x="7199" y="9575"/>
                  <a:pt x="7072" y="9259"/>
                </a:cubicBezTo>
                <a:cubicBezTo>
                  <a:pt x="6944" y="8936"/>
                  <a:pt x="6816" y="8572"/>
                  <a:pt x="6712" y="8174"/>
                </a:cubicBezTo>
                <a:cubicBezTo>
                  <a:pt x="6657" y="7962"/>
                  <a:pt x="6608" y="7734"/>
                  <a:pt x="6569" y="7509"/>
                </a:cubicBezTo>
                <a:cubicBezTo>
                  <a:pt x="6618" y="7557"/>
                  <a:pt x="6674" y="7649"/>
                  <a:pt x="6733" y="7822"/>
                </a:cubicBezTo>
                <a:cubicBezTo>
                  <a:pt x="6814" y="8057"/>
                  <a:pt x="6927" y="8359"/>
                  <a:pt x="7185" y="8604"/>
                </a:cubicBezTo>
                <a:cubicBezTo>
                  <a:pt x="7438" y="8843"/>
                  <a:pt x="7821" y="9019"/>
                  <a:pt x="8449" y="9024"/>
                </a:cubicBezTo>
                <a:lnTo>
                  <a:pt x="8480" y="9024"/>
                </a:lnTo>
                <a:cubicBezTo>
                  <a:pt x="9624" y="9024"/>
                  <a:pt x="9980" y="8404"/>
                  <a:pt x="10176" y="8066"/>
                </a:cubicBezTo>
                <a:cubicBezTo>
                  <a:pt x="10199" y="8027"/>
                  <a:pt x="10217" y="7999"/>
                  <a:pt x="10238" y="7969"/>
                </a:cubicBezTo>
                <a:cubicBezTo>
                  <a:pt x="10293" y="7886"/>
                  <a:pt x="10333" y="7791"/>
                  <a:pt x="10371" y="7705"/>
                </a:cubicBezTo>
                <a:cubicBezTo>
                  <a:pt x="10441" y="7544"/>
                  <a:pt x="10508" y="7402"/>
                  <a:pt x="10680" y="7402"/>
                </a:cubicBezTo>
                <a:cubicBezTo>
                  <a:pt x="10852" y="7402"/>
                  <a:pt x="10919" y="7544"/>
                  <a:pt x="10988" y="7705"/>
                </a:cubicBezTo>
                <a:cubicBezTo>
                  <a:pt x="11026" y="7791"/>
                  <a:pt x="11066" y="7886"/>
                  <a:pt x="11122" y="7969"/>
                </a:cubicBezTo>
                <a:cubicBezTo>
                  <a:pt x="11142" y="7999"/>
                  <a:pt x="11161" y="8027"/>
                  <a:pt x="11183" y="8066"/>
                </a:cubicBezTo>
                <a:cubicBezTo>
                  <a:pt x="11380" y="8404"/>
                  <a:pt x="11735" y="9024"/>
                  <a:pt x="12879" y="9024"/>
                </a:cubicBezTo>
                <a:lnTo>
                  <a:pt x="12910" y="9024"/>
                </a:lnTo>
                <a:cubicBezTo>
                  <a:pt x="13539" y="9019"/>
                  <a:pt x="13921" y="8843"/>
                  <a:pt x="14174" y="8604"/>
                </a:cubicBezTo>
                <a:cubicBezTo>
                  <a:pt x="14432" y="8359"/>
                  <a:pt x="14546" y="8057"/>
                  <a:pt x="14626" y="7822"/>
                </a:cubicBezTo>
                <a:cubicBezTo>
                  <a:pt x="14720" y="7548"/>
                  <a:pt x="14810" y="7483"/>
                  <a:pt x="14873" y="7460"/>
                </a:cubicBezTo>
                <a:cubicBezTo>
                  <a:pt x="14842" y="7689"/>
                  <a:pt x="14790" y="7929"/>
                  <a:pt x="14729" y="8174"/>
                </a:cubicBezTo>
                <a:cubicBezTo>
                  <a:pt x="14644" y="8518"/>
                  <a:pt x="14531" y="8873"/>
                  <a:pt x="14390" y="9259"/>
                </a:cubicBezTo>
                <a:cubicBezTo>
                  <a:pt x="14276" y="9568"/>
                  <a:pt x="14503" y="9618"/>
                  <a:pt x="14729" y="9464"/>
                </a:cubicBezTo>
                <a:cubicBezTo>
                  <a:pt x="14831" y="9395"/>
                  <a:pt x="14937" y="9287"/>
                  <a:pt x="15007" y="9141"/>
                </a:cubicBezTo>
                <a:cubicBezTo>
                  <a:pt x="15061" y="9027"/>
                  <a:pt x="15098" y="8887"/>
                  <a:pt x="15099" y="8731"/>
                </a:cubicBezTo>
                <a:cubicBezTo>
                  <a:pt x="15108" y="7537"/>
                  <a:pt x="15626" y="6618"/>
                  <a:pt x="16014" y="6669"/>
                </a:cubicBezTo>
                <a:close/>
                <a:moveTo>
                  <a:pt x="8449" y="6708"/>
                </a:moveTo>
                <a:cubicBezTo>
                  <a:pt x="8498" y="6711"/>
                  <a:pt x="8554" y="6712"/>
                  <a:pt x="8604" y="6717"/>
                </a:cubicBezTo>
                <a:cubicBezTo>
                  <a:pt x="8912" y="6752"/>
                  <a:pt x="9184" y="6810"/>
                  <a:pt x="9385" y="6903"/>
                </a:cubicBezTo>
                <a:cubicBezTo>
                  <a:pt x="9560" y="6984"/>
                  <a:pt x="9672" y="7091"/>
                  <a:pt x="9683" y="7255"/>
                </a:cubicBezTo>
                <a:cubicBezTo>
                  <a:pt x="9685" y="7288"/>
                  <a:pt x="9694" y="7327"/>
                  <a:pt x="9693" y="7363"/>
                </a:cubicBezTo>
                <a:cubicBezTo>
                  <a:pt x="9687" y="7560"/>
                  <a:pt x="9624" y="7817"/>
                  <a:pt x="9467" y="8037"/>
                </a:cubicBezTo>
                <a:cubicBezTo>
                  <a:pt x="9311" y="8254"/>
                  <a:pt x="9052" y="8436"/>
                  <a:pt x="8645" y="8467"/>
                </a:cubicBezTo>
                <a:cubicBezTo>
                  <a:pt x="8582" y="8472"/>
                  <a:pt x="8517" y="8469"/>
                  <a:pt x="8449" y="8467"/>
                </a:cubicBezTo>
                <a:cubicBezTo>
                  <a:pt x="8151" y="8457"/>
                  <a:pt x="7910" y="8381"/>
                  <a:pt x="7720" y="8262"/>
                </a:cubicBezTo>
                <a:cubicBezTo>
                  <a:pt x="7546" y="8153"/>
                  <a:pt x="7414" y="8010"/>
                  <a:pt x="7329" y="7851"/>
                </a:cubicBezTo>
                <a:cubicBezTo>
                  <a:pt x="7245" y="7694"/>
                  <a:pt x="7210" y="7520"/>
                  <a:pt x="7216" y="7353"/>
                </a:cubicBezTo>
                <a:cubicBezTo>
                  <a:pt x="7220" y="7212"/>
                  <a:pt x="7260" y="7074"/>
                  <a:pt x="7329" y="6952"/>
                </a:cubicBezTo>
                <a:cubicBezTo>
                  <a:pt x="7381" y="6862"/>
                  <a:pt x="7537" y="6791"/>
                  <a:pt x="7751" y="6747"/>
                </a:cubicBezTo>
                <a:cubicBezTo>
                  <a:pt x="7952" y="6704"/>
                  <a:pt x="8192" y="6691"/>
                  <a:pt x="8449" y="6708"/>
                </a:cubicBezTo>
                <a:close/>
                <a:moveTo>
                  <a:pt x="12910" y="6708"/>
                </a:moveTo>
                <a:cubicBezTo>
                  <a:pt x="13168" y="6691"/>
                  <a:pt x="13408" y="6704"/>
                  <a:pt x="13609" y="6747"/>
                </a:cubicBezTo>
                <a:cubicBezTo>
                  <a:pt x="13823" y="6791"/>
                  <a:pt x="13979" y="6862"/>
                  <a:pt x="14030" y="6952"/>
                </a:cubicBezTo>
                <a:cubicBezTo>
                  <a:pt x="14100" y="7074"/>
                  <a:pt x="14139" y="7212"/>
                  <a:pt x="14143" y="7353"/>
                </a:cubicBezTo>
                <a:cubicBezTo>
                  <a:pt x="14149" y="7520"/>
                  <a:pt x="14114" y="7694"/>
                  <a:pt x="14030" y="7851"/>
                </a:cubicBezTo>
                <a:cubicBezTo>
                  <a:pt x="13946" y="8010"/>
                  <a:pt x="13813" y="8153"/>
                  <a:pt x="13640" y="8262"/>
                </a:cubicBezTo>
                <a:cubicBezTo>
                  <a:pt x="13450" y="8381"/>
                  <a:pt x="13206" y="8457"/>
                  <a:pt x="12910" y="8467"/>
                </a:cubicBezTo>
                <a:cubicBezTo>
                  <a:pt x="12840" y="8469"/>
                  <a:pt x="12777" y="8472"/>
                  <a:pt x="12715" y="8467"/>
                </a:cubicBezTo>
                <a:cubicBezTo>
                  <a:pt x="12307" y="8436"/>
                  <a:pt x="12048" y="8254"/>
                  <a:pt x="11893" y="8037"/>
                </a:cubicBezTo>
                <a:cubicBezTo>
                  <a:pt x="11735" y="7817"/>
                  <a:pt x="11683" y="7560"/>
                  <a:pt x="11677" y="7363"/>
                </a:cubicBezTo>
                <a:cubicBezTo>
                  <a:pt x="11676" y="7327"/>
                  <a:pt x="11674" y="7288"/>
                  <a:pt x="11677" y="7255"/>
                </a:cubicBezTo>
                <a:cubicBezTo>
                  <a:pt x="11688" y="7091"/>
                  <a:pt x="11800" y="6984"/>
                  <a:pt x="11975" y="6903"/>
                </a:cubicBezTo>
                <a:cubicBezTo>
                  <a:pt x="12176" y="6810"/>
                  <a:pt x="12448" y="6752"/>
                  <a:pt x="12756" y="6717"/>
                </a:cubicBezTo>
                <a:cubicBezTo>
                  <a:pt x="12806" y="6712"/>
                  <a:pt x="12861" y="6711"/>
                  <a:pt x="12910" y="6708"/>
                </a:cubicBezTo>
                <a:close/>
                <a:moveTo>
                  <a:pt x="8377" y="13560"/>
                </a:moveTo>
                <a:cubicBezTo>
                  <a:pt x="8518" y="13638"/>
                  <a:pt x="8660" y="13710"/>
                  <a:pt x="8809" y="13775"/>
                </a:cubicBezTo>
                <a:cubicBezTo>
                  <a:pt x="9049" y="13878"/>
                  <a:pt x="9300" y="13965"/>
                  <a:pt x="9559" y="14029"/>
                </a:cubicBezTo>
                <a:cubicBezTo>
                  <a:pt x="9929" y="14119"/>
                  <a:pt x="10312" y="14166"/>
                  <a:pt x="10721" y="14166"/>
                </a:cubicBezTo>
                <a:cubicBezTo>
                  <a:pt x="11129" y="14166"/>
                  <a:pt x="11524" y="14119"/>
                  <a:pt x="11893" y="14029"/>
                </a:cubicBezTo>
                <a:cubicBezTo>
                  <a:pt x="12152" y="13965"/>
                  <a:pt x="12404" y="13878"/>
                  <a:pt x="12643" y="13775"/>
                </a:cubicBezTo>
                <a:cubicBezTo>
                  <a:pt x="12784" y="13713"/>
                  <a:pt x="12920" y="13643"/>
                  <a:pt x="13054" y="13569"/>
                </a:cubicBezTo>
                <a:cubicBezTo>
                  <a:pt x="13118" y="13808"/>
                  <a:pt x="13188" y="14045"/>
                  <a:pt x="13280" y="14263"/>
                </a:cubicBezTo>
                <a:cubicBezTo>
                  <a:pt x="13426" y="14607"/>
                  <a:pt x="13614" y="14914"/>
                  <a:pt x="13845" y="15172"/>
                </a:cubicBezTo>
                <a:cubicBezTo>
                  <a:pt x="13878" y="15209"/>
                  <a:pt x="13913" y="15245"/>
                  <a:pt x="13948" y="15280"/>
                </a:cubicBezTo>
                <a:cubicBezTo>
                  <a:pt x="13923" y="15404"/>
                  <a:pt x="13886" y="15532"/>
                  <a:pt x="13845" y="15671"/>
                </a:cubicBezTo>
                <a:cubicBezTo>
                  <a:pt x="13721" y="16091"/>
                  <a:pt x="13523" y="16575"/>
                  <a:pt x="13280" y="17069"/>
                </a:cubicBezTo>
                <a:cubicBezTo>
                  <a:pt x="13092" y="17452"/>
                  <a:pt x="12882" y="17845"/>
                  <a:pt x="12643" y="18222"/>
                </a:cubicBezTo>
                <a:cubicBezTo>
                  <a:pt x="12411" y="18589"/>
                  <a:pt x="12157" y="18937"/>
                  <a:pt x="11893" y="19258"/>
                </a:cubicBezTo>
                <a:cubicBezTo>
                  <a:pt x="11519" y="19713"/>
                  <a:pt x="11117" y="20108"/>
                  <a:pt x="10721" y="20372"/>
                </a:cubicBezTo>
                <a:cubicBezTo>
                  <a:pt x="10337" y="20162"/>
                  <a:pt x="9943" y="19781"/>
                  <a:pt x="9559" y="19307"/>
                </a:cubicBezTo>
                <a:cubicBezTo>
                  <a:pt x="9299" y="18984"/>
                  <a:pt x="9044" y="18614"/>
                  <a:pt x="8809" y="18232"/>
                </a:cubicBezTo>
                <a:cubicBezTo>
                  <a:pt x="8572" y="17847"/>
                  <a:pt x="8352" y="17443"/>
                  <a:pt x="8162" y="17049"/>
                </a:cubicBezTo>
                <a:cubicBezTo>
                  <a:pt x="7922" y="16552"/>
                  <a:pt x="7724" y="16070"/>
                  <a:pt x="7596" y="15651"/>
                </a:cubicBezTo>
                <a:cubicBezTo>
                  <a:pt x="7549" y="15495"/>
                  <a:pt x="7512" y="15347"/>
                  <a:pt x="7483" y="15211"/>
                </a:cubicBezTo>
                <a:cubicBezTo>
                  <a:pt x="7523" y="15172"/>
                  <a:pt x="7560" y="15126"/>
                  <a:pt x="7596" y="15084"/>
                </a:cubicBezTo>
                <a:cubicBezTo>
                  <a:pt x="7826" y="14819"/>
                  <a:pt x="8015" y="14511"/>
                  <a:pt x="8162" y="14166"/>
                </a:cubicBezTo>
                <a:cubicBezTo>
                  <a:pt x="8244" y="13973"/>
                  <a:pt x="8318" y="13767"/>
                  <a:pt x="8377" y="13560"/>
                </a:cubicBezTo>
                <a:close/>
                <a:moveTo>
                  <a:pt x="9117" y="15026"/>
                </a:moveTo>
                <a:cubicBezTo>
                  <a:pt x="8779" y="15153"/>
                  <a:pt x="9117" y="15881"/>
                  <a:pt x="9117" y="16179"/>
                </a:cubicBezTo>
                <a:cubicBezTo>
                  <a:pt x="9117" y="16478"/>
                  <a:pt x="8684" y="17092"/>
                  <a:pt x="8994" y="17362"/>
                </a:cubicBezTo>
                <a:cubicBezTo>
                  <a:pt x="9123" y="17474"/>
                  <a:pt x="9364" y="17397"/>
                  <a:pt x="9621" y="17244"/>
                </a:cubicBezTo>
                <a:cubicBezTo>
                  <a:pt x="9910" y="17072"/>
                  <a:pt x="10216" y="16801"/>
                  <a:pt x="10402" y="16599"/>
                </a:cubicBezTo>
                <a:cubicBezTo>
                  <a:pt x="10600" y="16946"/>
                  <a:pt x="10957" y="16942"/>
                  <a:pt x="11153" y="16599"/>
                </a:cubicBezTo>
                <a:cubicBezTo>
                  <a:pt x="11304" y="16762"/>
                  <a:pt x="11639" y="17067"/>
                  <a:pt x="11954" y="17254"/>
                </a:cubicBezTo>
                <a:cubicBezTo>
                  <a:pt x="12141" y="17366"/>
                  <a:pt x="12319" y="17437"/>
                  <a:pt x="12458" y="17411"/>
                </a:cubicBezTo>
                <a:cubicBezTo>
                  <a:pt x="12953" y="17314"/>
                  <a:pt x="12437" y="16433"/>
                  <a:pt x="12437" y="16179"/>
                </a:cubicBezTo>
                <a:cubicBezTo>
                  <a:pt x="12437" y="15881"/>
                  <a:pt x="12776" y="15153"/>
                  <a:pt x="12437" y="15026"/>
                </a:cubicBezTo>
                <a:cubicBezTo>
                  <a:pt x="12302" y="14974"/>
                  <a:pt x="12131" y="15049"/>
                  <a:pt x="11954" y="15163"/>
                </a:cubicBezTo>
                <a:cubicBezTo>
                  <a:pt x="11666" y="15348"/>
                  <a:pt x="11365" y="15657"/>
                  <a:pt x="11214" y="15788"/>
                </a:cubicBezTo>
                <a:cubicBezTo>
                  <a:pt x="11146" y="15594"/>
                  <a:pt x="11005" y="15392"/>
                  <a:pt x="10782" y="15387"/>
                </a:cubicBezTo>
                <a:cubicBezTo>
                  <a:pt x="10559" y="15392"/>
                  <a:pt x="10409" y="15594"/>
                  <a:pt x="10341" y="15788"/>
                </a:cubicBezTo>
                <a:cubicBezTo>
                  <a:pt x="10136" y="15609"/>
                  <a:pt x="9872" y="15340"/>
                  <a:pt x="9621" y="15172"/>
                </a:cubicBezTo>
                <a:cubicBezTo>
                  <a:pt x="9436" y="15048"/>
                  <a:pt x="9255" y="14973"/>
                  <a:pt x="9117" y="15026"/>
                </a:cubicBezTo>
                <a:close/>
                <a:moveTo>
                  <a:pt x="6394" y="15690"/>
                </a:moveTo>
                <a:cubicBezTo>
                  <a:pt x="6408" y="15688"/>
                  <a:pt x="6432" y="15689"/>
                  <a:pt x="6445" y="15690"/>
                </a:cubicBezTo>
                <a:cubicBezTo>
                  <a:pt x="6502" y="15699"/>
                  <a:pt x="6542" y="15737"/>
                  <a:pt x="6548" y="15798"/>
                </a:cubicBezTo>
                <a:lnTo>
                  <a:pt x="6548" y="15817"/>
                </a:lnTo>
                <a:lnTo>
                  <a:pt x="6548" y="15827"/>
                </a:lnTo>
                <a:lnTo>
                  <a:pt x="6548" y="15837"/>
                </a:lnTo>
                <a:lnTo>
                  <a:pt x="6558" y="15856"/>
                </a:lnTo>
                <a:lnTo>
                  <a:pt x="6558" y="15866"/>
                </a:lnTo>
                <a:lnTo>
                  <a:pt x="6558" y="15886"/>
                </a:lnTo>
                <a:lnTo>
                  <a:pt x="6558" y="15896"/>
                </a:lnTo>
                <a:lnTo>
                  <a:pt x="6558" y="15915"/>
                </a:lnTo>
                <a:lnTo>
                  <a:pt x="6558" y="15925"/>
                </a:lnTo>
                <a:lnTo>
                  <a:pt x="6569" y="15944"/>
                </a:lnTo>
                <a:lnTo>
                  <a:pt x="6569" y="15954"/>
                </a:lnTo>
                <a:lnTo>
                  <a:pt x="6569" y="15974"/>
                </a:lnTo>
                <a:lnTo>
                  <a:pt x="6569" y="15984"/>
                </a:lnTo>
                <a:lnTo>
                  <a:pt x="6579" y="16003"/>
                </a:lnTo>
                <a:lnTo>
                  <a:pt x="6579" y="16023"/>
                </a:lnTo>
                <a:lnTo>
                  <a:pt x="6579" y="16032"/>
                </a:lnTo>
                <a:lnTo>
                  <a:pt x="6579" y="16042"/>
                </a:lnTo>
                <a:cubicBezTo>
                  <a:pt x="6582" y="16061"/>
                  <a:pt x="6582" y="16073"/>
                  <a:pt x="6579" y="16091"/>
                </a:cubicBezTo>
                <a:cubicBezTo>
                  <a:pt x="6560" y="16168"/>
                  <a:pt x="6504" y="16197"/>
                  <a:pt x="6445" y="16189"/>
                </a:cubicBezTo>
                <a:cubicBezTo>
                  <a:pt x="6395" y="16182"/>
                  <a:pt x="6343" y="16151"/>
                  <a:pt x="6332" y="16091"/>
                </a:cubicBezTo>
                <a:lnTo>
                  <a:pt x="6332" y="16081"/>
                </a:lnTo>
                <a:lnTo>
                  <a:pt x="6332" y="16072"/>
                </a:lnTo>
                <a:lnTo>
                  <a:pt x="6322" y="16052"/>
                </a:lnTo>
                <a:lnTo>
                  <a:pt x="6322" y="16032"/>
                </a:lnTo>
                <a:lnTo>
                  <a:pt x="6322" y="16013"/>
                </a:lnTo>
                <a:lnTo>
                  <a:pt x="6322" y="15993"/>
                </a:lnTo>
                <a:lnTo>
                  <a:pt x="6312" y="15984"/>
                </a:lnTo>
                <a:lnTo>
                  <a:pt x="6312" y="15964"/>
                </a:lnTo>
                <a:lnTo>
                  <a:pt x="6312" y="15944"/>
                </a:lnTo>
                <a:lnTo>
                  <a:pt x="6312" y="15935"/>
                </a:lnTo>
                <a:lnTo>
                  <a:pt x="6301" y="15915"/>
                </a:lnTo>
                <a:lnTo>
                  <a:pt x="6301" y="15905"/>
                </a:lnTo>
                <a:lnTo>
                  <a:pt x="6301" y="15886"/>
                </a:lnTo>
                <a:lnTo>
                  <a:pt x="6301" y="15866"/>
                </a:lnTo>
                <a:lnTo>
                  <a:pt x="6301" y="15856"/>
                </a:lnTo>
                <a:lnTo>
                  <a:pt x="6301" y="15837"/>
                </a:lnTo>
                <a:lnTo>
                  <a:pt x="6291" y="15827"/>
                </a:lnTo>
                <a:cubicBezTo>
                  <a:pt x="6285" y="15762"/>
                  <a:pt x="6331" y="15702"/>
                  <a:pt x="6394" y="15690"/>
                </a:cubicBezTo>
                <a:close/>
                <a:moveTo>
                  <a:pt x="15007" y="15690"/>
                </a:moveTo>
                <a:cubicBezTo>
                  <a:pt x="15080" y="15681"/>
                  <a:pt x="15158" y="15736"/>
                  <a:pt x="15151" y="15827"/>
                </a:cubicBezTo>
                <a:cubicBezTo>
                  <a:pt x="15151" y="15827"/>
                  <a:pt x="15151" y="15837"/>
                  <a:pt x="15151" y="15837"/>
                </a:cubicBezTo>
                <a:lnTo>
                  <a:pt x="15151" y="15856"/>
                </a:lnTo>
                <a:lnTo>
                  <a:pt x="15151" y="15866"/>
                </a:lnTo>
                <a:lnTo>
                  <a:pt x="15140" y="15886"/>
                </a:lnTo>
                <a:lnTo>
                  <a:pt x="15140" y="15905"/>
                </a:lnTo>
                <a:lnTo>
                  <a:pt x="15140" y="15915"/>
                </a:lnTo>
                <a:lnTo>
                  <a:pt x="15140" y="15935"/>
                </a:lnTo>
                <a:lnTo>
                  <a:pt x="15140" y="15944"/>
                </a:lnTo>
                <a:lnTo>
                  <a:pt x="15130" y="15964"/>
                </a:lnTo>
                <a:lnTo>
                  <a:pt x="15130" y="15984"/>
                </a:lnTo>
                <a:lnTo>
                  <a:pt x="15130" y="15993"/>
                </a:lnTo>
                <a:lnTo>
                  <a:pt x="15130" y="16013"/>
                </a:lnTo>
                <a:lnTo>
                  <a:pt x="15120" y="16032"/>
                </a:lnTo>
                <a:lnTo>
                  <a:pt x="15120" y="16052"/>
                </a:lnTo>
                <a:lnTo>
                  <a:pt x="15120" y="16072"/>
                </a:lnTo>
                <a:lnTo>
                  <a:pt x="15110" y="16081"/>
                </a:lnTo>
                <a:lnTo>
                  <a:pt x="15110" y="16091"/>
                </a:lnTo>
                <a:cubicBezTo>
                  <a:pt x="15108" y="16103"/>
                  <a:pt x="15104" y="16110"/>
                  <a:pt x="15099" y="16120"/>
                </a:cubicBezTo>
                <a:cubicBezTo>
                  <a:pt x="15076" y="16164"/>
                  <a:pt x="15044" y="16184"/>
                  <a:pt x="15007" y="16189"/>
                </a:cubicBezTo>
                <a:cubicBezTo>
                  <a:pt x="14929" y="16199"/>
                  <a:pt x="14845" y="16139"/>
                  <a:pt x="14863" y="16042"/>
                </a:cubicBezTo>
                <a:lnTo>
                  <a:pt x="14863" y="16032"/>
                </a:lnTo>
                <a:lnTo>
                  <a:pt x="14863" y="16023"/>
                </a:lnTo>
                <a:lnTo>
                  <a:pt x="14873" y="16003"/>
                </a:lnTo>
                <a:lnTo>
                  <a:pt x="14873" y="15984"/>
                </a:lnTo>
                <a:lnTo>
                  <a:pt x="14873" y="15974"/>
                </a:lnTo>
                <a:lnTo>
                  <a:pt x="14873" y="15954"/>
                </a:lnTo>
                <a:lnTo>
                  <a:pt x="14883" y="15944"/>
                </a:lnTo>
                <a:lnTo>
                  <a:pt x="14883" y="15925"/>
                </a:lnTo>
                <a:lnTo>
                  <a:pt x="14883" y="15915"/>
                </a:lnTo>
                <a:lnTo>
                  <a:pt x="14883" y="15896"/>
                </a:lnTo>
                <a:lnTo>
                  <a:pt x="14883" y="15886"/>
                </a:lnTo>
                <a:lnTo>
                  <a:pt x="14894" y="15866"/>
                </a:lnTo>
                <a:lnTo>
                  <a:pt x="14894" y="15856"/>
                </a:lnTo>
                <a:lnTo>
                  <a:pt x="14894" y="15837"/>
                </a:lnTo>
                <a:lnTo>
                  <a:pt x="14894" y="15827"/>
                </a:lnTo>
                <a:lnTo>
                  <a:pt x="14894" y="15817"/>
                </a:lnTo>
                <a:lnTo>
                  <a:pt x="14894" y="15798"/>
                </a:lnTo>
                <a:cubicBezTo>
                  <a:pt x="14894" y="15789"/>
                  <a:pt x="14901" y="15787"/>
                  <a:pt x="14904" y="15778"/>
                </a:cubicBezTo>
                <a:cubicBezTo>
                  <a:pt x="14923" y="15722"/>
                  <a:pt x="14964" y="15696"/>
                  <a:pt x="15007" y="15690"/>
                </a:cubicBezTo>
                <a:close/>
                <a:moveTo>
                  <a:pt x="6712" y="16687"/>
                </a:moveTo>
                <a:cubicBezTo>
                  <a:pt x="6744" y="16698"/>
                  <a:pt x="6769" y="16724"/>
                  <a:pt x="6784" y="16766"/>
                </a:cubicBezTo>
                <a:lnTo>
                  <a:pt x="6795" y="16775"/>
                </a:lnTo>
                <a:lnTo>
                  <a:pt x="6795" y="16795"/>
                </a:lnTo>
                <a:lnTo>
                  <a:pt x="6805" y="16814"/>
                </a:lnTo>
                <a:lnTo>
                  <a:pt x="6815" y="16834"/>
                </a:lnTo>
                <a:lnTo>
                  <a:pt x="6825" y="16863"/>
                </a:lnTo>
                <a:lnTo>
                  <a:pt x="6836" y="16883"/>
                </a:lnTo>
                <a:lnTo>
                  <a:pt x="6836" y="16902"/>
                </a:lnTo>
                <a:lnTo>
                  <a:pt x="6846" y="16932"/>
                </a:lnTo>
                <a:lnTo>
                  <a:pt x="6856" y="16951"/>
                </a:lnTo>
                <a:lnTo>
                  <a:pt x="6867" y="16971"/>
                </a:lnTo>
                <a:lnTo>
                  <a:pt x="6877" y="17000"/>
                </a:lnTo>
                <a:cubicBezTo>
                  <a:pt x="6906" y="17076"/>
                  <a:pt x="6853" y="17152"/>
                  <a:pt x="6774" y="17166"/>
                </a:cubicBezTo>
                <a:cubicBezTo>
                  <a:pt x="6751" y="17171"/>
                  <a:pt x="6733" y="17174"/>
                  <a:pt x="6712" y="17166"/>
                </a:cubicBezTo>
                <a:cubicBezTo>
                  <a:pt x="6679" y="17154"/>
                  <a:pt x="6654" y="17124"/>
                  <a:pt x="6640" y="17088"/>
                </a:cubicBezTo>
                <a:lnTo>
                  <a:pt x="6630" y="17069"/>
                </a:lnTo>
                <a:lnTo>
                  <a:pt x="6620" y="17039"/>
                </a:lnTo>
                <a:lnTo>
                  <a:pt x="6610" y="17020"/>
                </a:lnTo>
                <a:lnTo>
                  <a:pt x="6599" y="17000"/>
                </a:lnTo>
                <a:lnTo>
                  <a:pt x="6589" y="16971"/>
                </a:lnTo>
                <a:lnTo>
                  <a:pt x="6589" y="16951"/>
                </a:lnTo>
                <a:lnTo>
                  <a:pt x="6579" y="16922"/>
                </a:lnTo>
                <a:lnTo>
                  <a:pt x="6569" y="16902"/>
                </a:lnTo>
                <a:lnTo>
                  <a:pt x="6558" y="16883"/>
                </a:lnTo>
                <a:lnTo>
                  <a:pt x="6548" y="16853"/>
                </a:lnTo>
                <a:lnTo>
                  <a:pt x="6548" y="16844"/>
                </a:lnTo>
                <a:lnTo>
                  <a:pt x="6548" y="16834"/>
                </a:lnTo>
                <a:cubicBezTo>
                  <a:pt x="6522" y="16719"/>
                  <a:pt x="6628" y="16657"/>
                  <a:pt x="6712" y="16687"/>
                </a:cubicBezTo>
                <a:close/>
                <a:moveTo>
                  <a:pt x="14729" y="16687"/>
                </a:moveTo>
                <a:cubicBezTo>
                  <a:pt x="14822" y="16652"/>
                  <a:pt x="14933" y="16736"/>
                  <a:pt x="14894" y="16844"/>
                </a:cubicBezTo>
                <a:lnTo>
                  <a:pt x="14894" y="16853"/>
                </a:lnTo>
                <a:lnTo>
                  <a:pt x="14883" y="16883"/>
                </a:lnTo>
                <a:lnTo>
                  <a:pt x="14873" y="16902"/>
                </a:lnTo>
                <a:lnTo>
                  <a:pt x="14873" y="16922"/>
                </a:lnTo>
                <a:lnTo>
                  <a:pt x="14863" y="16951"/>
                </a:lnTo>
                <a:lnTo>
                  <a:pt x="14853" y="16971"/>
                </a:lnTo>
                <a:lnTo>
                  <a:pt x="14842" y="17000"/>
                </a:lnTo>
                <a:lnTo>
                  <a:pt x="14832" y="17020"/>
                </a:lnTo>
                <a:lnTo>
                  <a:pt x="14822" y="17039"/>
                </a:lnTo>
                <a:lnTo>
                  <a:pt x="14822" y="17069"/>
                </a:lnTo>
                <a:lnTo>
                  <a:pt x="14811" y="17088"/>
                </a:lnTo>
                <a:cubicBezTo>
                  <a:pt x="14797" y="17126"/>
                  <a:pt x="14761" y="17155"/>
                  <a:pt x="14729" y="17166"/>
                </a:cubicBezTo>
                <a:cubicBezTo>
                  <a:pt x="14668" y="17189"/>
                  <a:pt x="14590" y="17162"/>
                  <a:pt x="14565" y="17088"/>
                </a:cubicBezTo>
                <a:cubicBezTo>
                  <a:pt x="14554" y="17059"/>
                  <a:pt x="14563" y="17030"/>
                  <a:pt x="14575" y="17000"/>
                </a:cubicBezTo>
                <a:lnTo>
                  <a:pt x="14575" y="16971"/>
                </a:lnTo>
                <a:lnTo>
                  <a:pt x="14585" y="16951"/>
                </a:lnTo>
                <a:lnTo>
                  <a:pt x="14596" y="16932"/>
                </a:lnTo>
                <a:lnTo>
                  <a:pt x="14606" y="16902"/>
                </a:lnTo>
                <a:lnTo>
                  <a:pt x="14616" y="16883"/>
                </a:lnTo>
                <a:lnTo>
                  <a:pt x="14626" y="16863"/>
                </a:lnTo>
                <a:lnTo>
                  <a:pt x="14626" y="16834"/>
                </a:lnTo>
                <a:lnTo>
                  <a:pt x="14637" y="16814"/>
                </a:lnTo>
                <a:lnTo>
                  <a:pt x="14647" y="16795"/>
                </a:lnTo>
                <a:lnTo>
                  <a:pt x="14657" y="16775"/>
                </a:lnTo>
                <a:lnTo>
                  <a:pt x="14657" y="16766"/>
                </a:lnTo>
                <a:cubicBezTo>
                  <a:pt x="14665" y="16747"/>
                  <a:pt x="14675" y="16731"/>
                  <a:pt x="14688" y="16717"/>
                </a:cubicBezTo>
                <a:cubicBezTo>
                  <a:pt x="14703" y="16700"/>
                  <a:pt x="14712" y="16694"/>
                  <a:pt x="14729" y="16687"/>
                </a:cubicBezTo>
                <a:close/>
                <a:moveTo>
                  <a:pt x="7113" y="17635"/>
                </a:moveTo>
                <a:cubicBezTo>
                  <a:pt x="7137" y="17646"/>
                  <a:pt x="7161" y="17664"/>
                  <a:pt x="7175" y="17694"/>
                </a:cubicBezTo>
                <a:lnTo>
                  <a:pt x="7175" y="17704"/>
                </a:lnTo>
                <a:lnTo>
                  <a:pt x="7185" y="17733"/>
                </a:lnTo>
                <a:lnTo>
                  <a:pt x="7206" y="17753"/>
                </a:lnTo>
                <a:lnTo>
                  <a:pt x="7216" y="17782"/>
                </a:lnTo>
                <a:lnTo>
                  <a:pt x="7226" y="17802"/>
                </a:lnTo>
                <a:lnTo>
                  <a:pt x="7237" y="17831"/>
                </a:lnTo>
                <a:lnTo>
                  <a:pt x="7247" y="17860"/>
                </a:lnTo>
                <a:lnTo>
                  <a:pt x="7267" y="17880"/>
                </a:lnTo>
                <a:lnTo>
                  <a:pt x="7278" y="17909"/>
                </a:lnTo>
                <a:lnTo>
                  <a:pt x="7288" y="17919"/>
                </a:lnTo>
                <a:cubicBezTo>
                  <a:pt x="7328" y="18000"/>
                  <a:pt x="7274" y="18097"/>
                  <a:pt x="7185" y="18105"/>
                </a:cubicBezTo>
                <a:cubicBezTo>
                  <a:pt x="7162" y="18107"/>
                  <a:pt x="7134" y="18105"/>
                  <a:pt x="7113" y="18095"/>
                </a:cubicBezTo>
                <a:cubicBezTo>
                  <a:pt x="7089" y="18083"/>
                  <a:pt x="7074" y="18062"/>
                  <a:pt x="7062" y="18036"/>
                </a:cubicBezTo>
                <a:lnTo>
                  <a:pt x="7052" y="18026"/>
                </a:lnTo>
                <a:lnTo>
                  <a:pt x="7041" y="17997"/>
                </a:lnTo>
                <a:lnTo>
                  <a:pt x="7021" y="17968"/>
                </a:lnTo>
                <a:lnTo>
                  <a:pt x="7011" y="17948"/>
                </a:lnTo>
                <a:lnTo>
                  <a:pt x="7000" y="17919"/>
                </a:lnTo>
                <a:lnTo>
                  <a:pt x="6990" y="17890"/>
                </a:lnTo>
                <a:lnTo>
                  <a:pt x="6969" y="17870"/>
                </a:lnTo>
                <a:lnTo>
                  <a:pt x="6959" y="17841"/>
                </a:lnTo>
                <a:lnTo>
                  <a:pt x="6949" y="17811"/>
                </a:lnTo>
                <a:lnTo>
                  <a:pt x="6949" y="17802"/>
                </a:lnTo>
                <a:cubicBezTo>
                  <a:pt x="6945" y="17794"/>
                  <a:pt x="6940" y="17790"/>
                  <a:pt x="6939" y="17782"/>
                </a:cubicBezTo>
                <a:cubicBezTo>
                  <a:pt x="6911" y="17661"/>
                  <a:pt x="7028" y="17595"/>
                  <a:pt x="7113" y="17635"/>
                </a:cubicBezTo>
                <a:close/>
                <a:moveTo>
                  <a:pt x="14328" y="17635"/>
                </a:moveTo>
                <a:cubicBezTo>
                  <a:pt x="14426" y="17586"/>
                  <a:pt x="14558" y="17686"/>
                  <a:pt x="14503" y="17802"/>
                </a:cubicBezTo>
                <a:lnTo>
                  <a:pt x="14493" y="17811"/>
                </a:lnTo>
                <a:lnTo>
                  <a:pt x="14483" y="17841"/>
                </a:lnTo>
                <a:lnTo>
                  <a:pt x="14472" y="17870"/>
                </a:lnTo>
                <a:lnTo>
                  <a:pt x="14462" y="17890"/>
                </a:lnTo>
                <a:lnTo>
                  <a:pt x="14452" y="17919"/>
                </a:lnTo>
                <a:lnTo>
                  <a:pt x="14431" y="17948"/>
                </a:lnTo>
                <a:lnTo>
                  <a:pt x="14421" y="17968"/>
                </a:lnTo>
                <a:lnTo>
                  <a:pt x="14411" y="17997"/>
                </a:lnTo>
                <a:lnTo>
                  <a:pt x="14400" y="18026"/>
                </a:lnTo>
                <a:lnTo>
                  <a:pt x="14390" y="18036"/>
                </a:lnTo>
                <a:cubicBezTo>
                  <a:pt x="14377" y="18062"/>
                  <a:pt x="14352" y="18083"/>
                  <a:pt x="14328" y="18095"/>
                </a:cubicBezTo>
                <a:cubicBezTo>
                  <a:pt x="14288" y="18115"/>
                  <a:pt x="14245" y="18114"/>
                  <a:pt x="14205" y="18085"/>
                </a:cubicBezTo>
                <a:cubicBezTo>
                  <a:pt x="14155" y="18048"/>
                  <a:pt x="14136" y="17975"/>
                  <a:pt x="14164" y="17919"/>
                </a:cubicBezTo>
                <a:lnTo>
                  <a:pt x="14164" y="17909"/>
                </a:lnTo>
                <a:lnTo>
                  <a:pt x="14184" y="17880"/>
                </a:lnTo>
                <a:lnTo>
                  <a:pt x="14195" y="17860"/>
                </a:lnTo>
                <a:lnTo>
                  <a:pt x="14205" y="17831"/>
                </a:lnTo>
                <a:lnTo>
                  <a:pt x="14215" y="17802"/>
                </a:lnTo>
                <a:lnTo>
                  <a:pt x="14236" y="17782"/>
                </a:lnTo>
                <a:lnTo>
                  <a:pt x="14246" y="17753"/>
                </a:lnTo>
                <a:lnTo>
                  <a:pt x="14256" y="17733"/>
                </a:lnTo>
                <a:lnTo>
                  <a:pt x="14267" y="17704"/>
                </a:lnTo>
                <a:lnTo>
                  <a:pt x="14267" y="17694"/>
                </a:lnTo>
                <a:cubicBezTo>
                  <a:pt x="14272" y="17683"/>
                  <a:pt x="14280" y="17674"/>
                  <a:pt x="14287" y="17665"/>
                </a:cubicBezTo>
                <a:cubicBezTo>
                  <a:pt x="14300" y="17650"/>
                  <a:pt x="14314" y="17643"/>
                  <a:pt x="14328" y="17635"/>
                </a:cubicBezTo>
                <a:close/>
                <a:moveTo>
                  <a:pt x="7596" y="18544"/>
                </a:moveTo>
                <a:cubicBezTo>
                  <a:pt x="7613" y="18555"/>
                  <a:pt x="7636" y="18573"/>
                  <a:pt x="7648" y="18593"/>
                </a:cubicBezTo>
                <a:lnTo>
                  <a:pt x="7658" y="18613"/>
                </a:lnTo>
                <a:lnTo>
                  <a:pt x="7668" y="18632"/>
                </a:lnTo>
                <a:lnTo>
                  <a:pt x="7689" y="18662"/>
                </a:lnTo>
                <a:lnTo>
                  <a:pt x="7699" y="18691"/>
                </a:lnTo>
                <a:lnTo>
                  <a:pt x="7720" y="18711"/>
                </a:lnTo>
                <a:lnTo>
                  <a:pt x="7730" y="18740"/>
                </a:lnTo>
                <a:lnTo>
                  <a:pt x="7751" y="18769"/>
                </a:lnTo>
                <a:lnTo>
                  <a:pt x="7761" y="18789"/>
                </a:lnTo>
                <a:lnTo>
                  <a:pt x="7771" y="18808"/>
                </a:lnTo>
                <a:lnTo>
                  <a:pt x="7781" y="18818"/>
                </a:lnTo>
                <a:cubicBezTo>
                  <a:pt x="7839" y="18945"/>
                  <a:pt x="7691" y="19044"/>
                  <a:pt x="7596" y="18984"/>
                </a:cubicBezTo>
                <a:cubicBezTo>
                  <a:pt x="7580" y="18975"/>
                  <a:pt x="7567" y="18964"/>
                  <a:pt x="7555" y="18945"/>
                </a:cubicBezTo>
                <a:lnTo>
                  <a:pt x="7545" y="18926"/>
                </a:lnTo>
                <a:lnTo>
                  <a:pt x="7535" y="18896"/>
                </a:lnTo>
                <a:lnTo>
                  <a:pt x="7514" y="18877"/>
                </a:lnTo>
                <a:lnTo>
                  <a:pt x="7504" y="18847"/>
                </a:lnTo>
                <a:lnTo>
                  <a:pt x="7483" y="18818"/>
                </a:lnTo>
                <a:lnTo>
                  <a:pt x="7473" y="18789"/>
                </a:lnTo>
                <a:lnTo>
                  <a:pt x="7452" y="18769"/>
                </a:lnTo>
                <a:lnTo>
                  <a:pt x="7432" y="18740"/>
                </a:lnTo>
                <a:lnTo>
                  <a:pt x="7422" y="18720"/>
                </a:lnTo>
                <a:cubicBezTo>
                  <a:pt x="7418" y="18714"/>
                  <a:pt x="7415" y="18707"/>
                  <a:pt x="7411" y="18701"/>
                </a:cubicBezTo>
                <a:cubicBezTo>
                  <a:pt x="7364" y="18576"/>
                  <a:pt x="7504" y="18488"/>
                  <a:pt x="7596" y="18544"/>
                </a:cubicBezTo>
                <a:close/>
                <a:moveTo>
                  <a:pt x="13845" y="18544"/>
                </a:moveTo>
                <a:cubicBezTo>
                  <a:pt x="13897" y="18512"/>
                  <a:pt x="13967" y="18521"/>
                  <a:pt x="14010" y="18574"/>
                </a:cubicBezTo>
                <a:cubicBezTo>
                  <a:pt x="14043" y="18617"/>
                  <a:pt x="14046" y="18672"/>
                  <a:pt x="14020" y="18720"/>
                </a:cubicBezTo>
                <a:lnTo>
                  <a:pt x="14010" y="18740"/>
                </a:lnTo>
                <a:lnTo>
                  <a:pt x="13989" y="18769"/>
                </a:lnTo>
                <a:lnTo>
                  <a:pt x="13979" y="18789"/>
                </a:lnTo>
                <a:lnTo>
                  <a:pt x="13958" y="18818"/>
                </a:lnTo>
                <a:lnTo>
                  <a:pt x="13948" y="18847"/>
                </a:lnTo>
                <a:lnTo>
                  <a:pt x="13928" y="18877"/>
                </a:lnTo>
                <a:lnTo>
                  <a:pt x="13917" y="18896"/>
                </a:lnTo>
                <a:lnTo>
                  <a:pt x="13897" y="18926"/>
                </a:lnTo>
                <a:lnTo>
                  <a:pt x="13886" y="18945"/>
                </a:lnTo>
                <a:cubicBezTo>
                  <a:pt x="13877" y="18960"/>
                  <a:pt x="13868" y="18964"/>
                  <a:pt x="13856" y="18975"/>
                </a:cubicBezTo>
                <a:cubicBezTo>
                  <a:pt x="13851" y="18978"/>
                  <a:pt x="13850" y="18982"/>
                  <a:pt x="13845" y="18984"/>
                </a:cubicBezTo>
                <a:cubicBezTo>
                  <a:pt x="13734" y="19052"/>
                  <a:pt x="13601" y="18920"/>
                  <a:pt x="13671" y="18808"/>
                </a:cubicBezTo>
                <a:lnTo>
                  <a:pt x="13681" y="18789"/>
                </a:lnTo>
                <a:lnTo>
                  <a:pt x="13701" y="18769"/>
                </a:lnTo>
                <a:lnTo>
                  <a:pt x="13712" y="18740"/>
                </a:lnTo>
                <a:lnTo>
                  <a:pt x="13732" y="18711"/>
                </a:lnTo>
                <a:lnTo>
                  <a:pt x="13743" y="18691"/>
                </a:lnTo>
                <a:lnTo>
                  <a:pt x="13763" y="18662"/>
                </a:lnTo>
                <a:lnTo>
                  <a:pt x="13773" y="18632"/>
                </a:lnTo>
                <a:lnTo>
                  <a:pt x="13794" y="18613"/>
                </a:lnTo>
                <a:lnTo>
                  <a:pt x="13804" y="18593"/>
                </a:lnTo>
                <a:cubicBezTo>
                  <a:pt x="13816" y="18574"/>
                  <a:pt x="13828" y="18555"/>
                  <a:pt x="13845" y="18544"/>
                </a:cubicBezTo>
                <a:close/>
                <a:moveTo>
                  <a:pt x="8028" y="19405"/>
                </a:moveTo>
                <a:cubicBezTo>
                  <a:pt x="8070" y="19381"/>
                  <a:pt x="8121" y="19383"/>
                  <a:pt x="8162" y="19414"/>
                </a:cubicBezTo>
                <a:cubicBezTo>
                  <a:pt x="8172" y="19422"/>
                  <a:pt x="8184" y="19432"/>
                  <a:pt x="8192" y="19444"/>
                </a:cubicBezTo>
                <a:lnTo>
                  <a:pt x="8203" y="19463"/>
                </a:lnTo>
                <a:lnTo>
                  <a:pt x="8223" y="19483"/>
                </a:lnTo>
                <a:lnTo>
                  <a:pt x="8244" y="19512"/>
                </a:lnTo>
                <a:lnTo>
                  <a:pt x="8254" y="19532"/>
                </a:lnTo>
                <a:lnTo>
                  <a:pt x="8275" y="19561"/>
                </a:lnTo>
                <a:lnTo>
                  <a:pt x="8295" y="19581"/>
                </a:lnTo>
                <a:lnTo>
                  <a:pt x="8316" y="19610"/>
                </a:lnTo>
                <a:lnTo>
                  <a:pt x="8326" y="19629"/>
                </a:lnTo>
                <a:lnTo>
                  <a:pt x="8336" y="19649"/>
                </a:lnTo>
                <a:cubicBezTo>
                  <a:pt x="8341" y="19654"/>
                  <a:pt x="8343" y="19653"/>
                  <a:pt x="8347" y="19659"/>
                </a:cubicBezTo>
                <a:cubicBezTo>
                  <a:pt x="8411" y="19788"/>
                  <a:pt x="8261" y="19901"/>
                  <a:pt x="8162" y="19825"/>
                </a:cubicBezTo>
                <a:cubicBezTo>
                  <a:pt x="8152" y="19818"/>
                  <a:pt x="8139" y="19806"/>
                  <a:pt x="8131" y="19796"/>
                </a:cubicBezTo>
                <a:lnTo>
                  <a:pt x="8131" y="19786"/>
                </a:lnTo>
                <a:lnTo>
                  <a:pt x="8110" y="19766"/>
                </a:lnTo>
                <a:lnTo>
                  <a:pt x="8090" y="19737"/>
                </a:lnTo>
                <a:lnTo>
                  <a:pt x="8069" y="19708"/>
                </a:lnTo>
                <a:lnTo>
                  <a:pt x="8049" y="19688"/>
                </a:lnTo>
                <a:lnTo>
                  <a:pt x="8038" y="19659"/>
                </a:lnTo>
                <a:lnTo>
                  <a:pt x="8018" y="19639"/>
                </a:lnTo>
                <a:lnTo>
                  <a:pt x="7997" y="19610"/>
                </a:lnTo>
                <a:lnTo>
                  <a:pt x="7987" y="19590"/>
                </a:lnTo>
                <a:cubicBezTo>
                  <a:pt x="7974" y="19571"/>
                  <a:pt x="7961" y="19553"/>
                  <a:pt x="7956" y="19532"/>
                </a:cubicBezTo>
                <a:cubicBezTo>
                  <a:pt x="7948" y="19471"/>
                  <a:pt x="7986" y="19428"/>
                  <a:pt x="8028" y="19405"/>
                </a:cubicBezTo>
                <a:close/>
                <a:moveTo>
                  <a:pt x="13280" y="19414"/>
                </a:moveTo>
                <a:cubicBezTo>
                  <a:pt x="13388" y="19332"/>
                  <a:pt x="13550" y="19464"/>
                  <a:pt x="13465" y="19590"/>
                </a:cubicBezTo>
                <a:lnTo>
                  <a:pt x="13444" y="19610"/>
                </a:lnTo>
                <a:lnTo>
                  <a:pt x="13434" y="19639"/>
                </a:lnTo>
                <a:lnTo>
                  <a:pt x="13414" y="19659"/>
                </a:lnTo>
                <a:lnTo>
                  <a:pt x="13393" y="19688"/>
                </a:lnTo>
                <a:lnTo>
                  <a:pt x="13373" y="19708"/>
                </a:lnTo>
                <a:lnTo>
                  <a:pt x="13352" y="19737"/>
                </a:lnTo>
                <a:lnTo>
                  <a:pt x="13342" y="19766"/>
                </a:lnTo>
                <a:lnTo>
                  <a:pt x="13321" y="19786"/>
                </a:lnTo>
                <a:lnTo>
                  <a:pt x="13311" y="19796"/>
                </a:lnTo>
                <a:cubicBezTo>
                  <a:pt x="13303" y="19806"/>
                  <a:pt x="13290" y="19817"/>
                  <a:pt x="13280" y="19825"/>
                </a:cubicBezTo>
                <a:cubicBezTo>
                  <a:pt x="13154" y="19903"/>
                  <a:pt x="13022" y="19756"/>
                  <a:pt x="13105" y="19649"/>
                </a:cubicBezTo>
                <a:lnTo>
                  <a:pt x="13116" y="19629"/>
                </a:lnTo>
                <a:lnTo>
                  <a:pt x="13136" y="19610"/>
                </a:lnTo>
                <a:lnTo>
                  <a:pt x="13157" y="19581"/>
                </a:lnTo>
                <a:lnTo>
                  <a:pt x="13167" y="19561"/>
                </a:lnTo>
                <a:lnTo>
                  <a:pt x="13188" y="19532"/>
                </a:lnTo>
                <a:lnTo>
                  <a:pt x="13208" y="19512"/>
                </a:lnTo>
                <a:lnTo>
                  <a:pt x="13229" y="19483"/>
                </a:lnTo>
                <a:lnTo>
                  <a:pt x="13239" y="19463"/>
                </a:lnTo>
                <a:lnTo>
                  <a:pt x="13259" y="19444"/>
                </a:lnTo>
                <a:cubicBezTo>
                  <a:pt x="13262" y="19439"/>
                  <a:pt x="13267" y="19428"/>
                  <a:pt x="13270" y="19424"/>
                </a:cubicBezTo>
                <a:cubicBezTo>
                  <a:pt x="13276" y="19418"/>
                  <a:pt x="13274" y="19419"/>
                  <a:pt x="13280" y="19414"/>
                </a:cubicBezTo>
                <a:close/>
                <a:moveTo>
                  <a:pt x="8645" y="20206"/>
                </a:moveTo>
                <a:cubicBezTo>
                  <a:pt x="8691" y="20174"/>
                  <a:pt x="8762" y="20170"/>
                  <a:pt x="8809" y="20216"/>
                </a:cubicBezTo>
                <a:cubicBezTo>
                  <a:pt x="8812" y="20218"/>
                  <a:pt x="8817" y="20223"/>
                  <a:pt x="8819" y="20226"/>
                </a:cubicBezTo>
                <a:lnTo>
                  <a:pt x="8830" y="20245"/>
                </a:lnTo>
                <a:lnTo>
                  <a:pt x="8850" y="20265"/>
                </a:lnTo>
                <a:lnTo>
                  <a:pt x="8871" y="20294"/>
                </a:lnTo>
                <a:lnTo>
                  <a:pt x="8891" y="20314"/>
                </a:lnTo>
                <a:lnTo>
                  <a:pt x="8912" y="20333"/>
                </a:lnTo>
                <a:lnTo>
                  <a:pt x="8932" y="20353"/>
                </a:lnTo>
                <a:lnTo>
                  <a:pt x="8953" y="20382"/>
                </a:lnTo>
                <a:lnTo>
                  <a:pt x="8974" y="20402"/>
                </a:lnTo>
                <a:lnTo>
                  <a:pt x="8984" y="20411"/>
                </a:lnTo>
                <a:cubicBezTo>
                  <a:pt x="8988" y="20415"/>
                  <a:pt x="8991" y="20417"/>
                  <a:pt x="8994" y="20421"/>
                </a:cubicBezTo>
                <a:cubicBezTo>
                  <a:pt x="9085" y="20548"/>
                  <a:pt x="8922" y="20701"/>
                  <a:pt x="8809" y="20597"/>
                </a:cubicBezTo>
                <a:lnTo>
                  <a:pt x="8799" y="20587"/>
                </a:lnTo>
                <a:lnTo>
                  <a:pt x="8789" y="20578"/>
                </a:lnTo>
                <a:lnTo>
                  <a:pt x="8768" y="20558"/>
                </a:lnTo>
                <a:lnTo>
                  <a:pt x="8747" y="20529"/>
                </a:lnTo>
                <a:lnTo>
                  <a:pt x="8727" y="20509"/>
                </a:lnTo>
                <a:lnTo>
                  <a:pt x="8706" y="20490"/>
                </a:lnTo>
                <a:lnTo>
                  <a:pt x="8686" y="20460"/>
                </a:lnTo>
                <a:lnTo>
                  <a:pt x="8665" y="20441"/>
                </a:lnTo>
                <a:lnTo>
                  <a:pt x="8645" y="20421"/>
                </a:lnTo>
                <a:lnTo>
                  <a:pt x="8624" y="20402"/>
                </a:lnTo>
                <a:cubicBezTo>
                  <a:pt x="8616" y="20392"/>
                  <a:pt x="8610" y="20383"/>
                  <a:pt x="8604" y="20372"/>
                </a:cubicBezTo>
                <a:cubicBezTo>
                  <a:pt x="8573" y="20303"/>
                  <a:pt x="8599" y="20238"/>
                  <a:pt x="8645" y="20206"/>
                </a:cubicBezTo>
                <a:close/>
                <a:moveTo>
                  <a:pt x="12643" y="20216"/>
                </a:moveTo>
                <a:cubicBezTo>
                  <a:pt x="12646" y="20213"/>
                  <a:pt x="12650" y="20219"/>
                  <a:pt x="12653" y="20216"/>
                </a:cubicBezTo>
                <a:cubicBezTo>
                  <a:pt x="12777" y="20125"/>
                  <a:pt x="12918" y="20287"/>
                  <a:pt x="12818" y="20402"/>
                </a:cubicBezTo>
                <a:lnTo>
                  <a:pt x="12807" y="20421"/>
                </a:lnTo>
                <a:lnTo>
                  <a:pt x="12787" y="20441"/>
                </a:lnTo>
                <a:lnTo>
                  <a:pt x="12766" y="20460"/>
                </a:lnTo>
                <a:lnTo>
                  <a:pt x="12735" y="20490"/>
                </a:lnTo>
                <a:lnTo>
                  <a:pt x="12715" y="20509"/>
                </a:lnTo>
                <a:lnTo>
                  <a:pt x="12694" y="20529"/>
                </a:lnTo>
                <a:lnTo>
                  <a:pt x="12674" y="20558"/>
                </a:lnTo>
                <a:lnTo>
                  <a:pt x="12653" y="20578"/>
                </a:lnTo>
                <a:lnTo>
                  <a:pt x="12643" y="20587"/>
                </a:lnTo>
                <a:lnTo>
                  <a:pt x="12643" y="20597"/>
                </a:lnTo>
                <a:cubicBezTo>
                  <a:pt x="12631" y="20608"/>
                  <a:pt x="12617" y="20609"/>
                  <a:pt x="12602" y="20617"/>
                </a:cubicBezTo>
                <a:cubicBezTo>
                  <a:pt x="12469" y="20670"/>
                  <a:pt x="12365" y="20505"/>
                  <a:pt x="12458" y="20411"/>
                </a:cubicBezTo>
                <a:lnTo>
                  <a:pt x="12468" y="20402"/>
                </a:lnTo>
                <a:lnTo>
                  <a:pt x="12489" y="20382"/>
                </a:lnTo>
                <a:lnTo>
                  <a:pt x="12509" y="20353"/>
                </a:lnTo>
                <a:lnTo>
                  <a:pt x="12530" y="20333"/>
                </a:lnTo>
                <a:lnTo>
                  <a:pt x="12550" y="20314"/>
                </a:lnTo>
                <a:lnTo>
                  <a:pt x="12571" y="20294"/>
                </a:lnTo>
                <a:lnTo>
                  <a:pt x="12591" y="20265"/>
                </a:lnTo>
                <a:lnTo>
                  <a:pt x="12612" y="20245"/>
                </a:lnTo>
                <a:lnTo>
                  <a:pt x="12633" y="20226"/>
                </a:lnTo>
                <a:cubicBezTo>
                  <a:pt x="12635" y="20223"/>
                  <a:pt x="12640" y="20218"/>
                  <a:pt x="12643" y="20216"/>
                </a:cubicBezTo>
                <a:close/>
                <a:moveTo>
                  <a:pt x="11944" y="20900"/>
                </a:moveTo>
                <a:cubicBezTo>
                  <a:pt x="12087" y="20852"/>
                  <a:pt x="12174" y="21041"/>
                  <a:pt x="12067" y="21125"/>
                </a:cubicBezTo>
                <a:lnTo>
                  <a:pt x="12057" y="21125"/>
                </a:lnTo>
                <a:lnTo>
                  <a:pt x="12036" y="21144"/>
                </a:lnTo>
                <a:lnTo>
                  <a:pt x="12016" y="21164"/>
                </a:lnTo>
                <a:lnTo>
                  <a:pt x="11995" y="21184"/>
                </a:lnTo>
                <a:lnTo>
                  <a:pt x="11964" y="21203"/>
                </a:lnTo>
                <a:lnTo>
                  <a:pt x="11944" y="21223"/>
                </a:lnTo>
                <a:lnTo>
                  <a:pt x="11923" y="21232"/>
                </a:lnTo>
                <a:lnTo>
                  <a:pt x="11903" y="21252"/>
                </a:lnTo>
                <a:lnTo>
                  <a:pt x="11893" y="21262"/>
                </a:lnTo>
                <a:lnTo>
                  <a:pt x="11872" y="21272"/>
                </a:lnTo>
                <a:lnTo>
                  <a:pt x="11862" y="21281"/>
                </a:lnTo>
                <a:cubicBezTo>
                  <a:pt x="11852" y="21287"/>
                  <a:pt x="11842" y="21287"/>
                  <a:pt x="11831" y="21291"/>
                </a:cubicBezTo>
                <a:cubicBezTo>
                  <a:pt x="11684" y="21340"/>
                  <a:pt x="11604" y="21159"/>
                  <a:pt x="11718" y="21076"/>
                </a:cubicBezTo>
                <a:lnTo>
                  <a:pt x="11728" y="21066"/>
                </a:lnTo>
                <a:lnTo>
                  <a:pt x="11749" y="21047"/>
                </a:lnTo>
                <a:lnTo>
                  <a:pt x="11769" y="21027"/>
                </a:lnTo>
                <a:lnTo>
                  <a:pt x="11790" y="21017"/>
                </a:lnTo>
                <a:lnTo>
                  <a:pt x="11810" y="20998"/>
                </a:lnTo>
                <a:lnTo>
                  <a:pt x="11841" y="20978"/>
                </a:lnTo>
                <a:lnTo>
                  <a:pt x="11862" y="20959"/>
                </a:lnTo>
                <a:lnTo>
                  <a:pt x="11882" y="20949"/>
                </a:lnTo>
                <a:lnTo>
                  <a:pt x="11893" y="20939"/>
                </a:lnTo>
                <a:lnTo>
                  <a:pt x="11903" y="20929"/>
                </a:lnTo>
                <a:lnTo>
                  <a:pt x="11913" y="20920"/>
                </a:lnTo>
                <a:cubicBezTo>
                  <a:pt x="11925" y="20910"/>
                  <a:pt x="11930" y="20906"/>
                  <a:pt x="11944" y="20900"/>
                </a:cubicBezTo>
                <a:close/>
                <a:moveTo>
                  <a:pt x="9539" y="20920"/>
                </a:moveTo>
                <a:lnTo>
                  <a:pt x="9539" y="20929"/>
                </a:lnTo>
                <a:lnTo>
                  <a:pt x="9559" y="20939"/>
                </a:lnTo>
                <a:lnTo>
                  <a:pt x="9570" y="20949"/>
                </a:lnTo>
                <a:lnTo>
                  <a:pt x="9590" y="20959"/>
                </a:lnTo>
                <a:lnTo>
                  <a:pt x="9611" y="20978"/>
                </a:lnTo>
                <a:lnTo>
                  <a:pt x="9631" y="20998"/>
                </a:lnTo>
                <a:lnTo>
                  <a:pt x="9652" y="21017"/>
                </a:lnTo>
                <a:lnTo>
                  <a:pt x="9672" y="21027"/>
                </a:lnTo>
                <a:lnTo>
                  <a:pt x="9693" y="21047"/>
                </a:lnTo>
                <a:lnTo>
                  <a:pt x="9724" y="21066"/>
                </a:lnTo>
                <a:lnTo>
                  <a:pt x="9734" y="21076"/>
                </a:lnTo>
                <a:cubicBezTo>
                  <a:pt x="9778" y="21108"/>
                  <a:pt x="9790" y="21161"/>
                  <a:pt x="9775" y="21213"/>
                </a:cubicBezTo>
                <a:cubicBezTo>
                  <a:pt x="9750" y="21298"/>
                  <a:pt x="9651" y="21333"/>
                  <a:pt x="9580" y="21281"/>
                </a:cubicBezTo>
                <a:lnTo>
                  <a:pt x="9570" y="21272"/>
                </a:lnTo>
                <a:lnTo>
                  <a:pt x="9559" y="21262"/>
                </a:lnTo>
                <a:lnTo>
                  <a:pt x="9549" y="21252"/>
                </a:lnTo>
                <a:lnTo>
                  <a:pt x="9529" y="21232"/>
                </a:lnTo>
                <a:lnTo>
                  <a:pt x="9498" y="21223"/>
                </a:lnTo>
                <a:lnTo>
                  <a:pt x="9477" y="21203"/>
                </a:lnTo>
                <a:lnTo>
                  <a:pt x="9457" y="21184"/>
                </a:lnTo>
                <a:lnTo>
                  <a:pt x="9426" y="21164"/>
                </a:lnTo>
                <a:lnTo>
                  <a:pt x="9405" y="21144"/>
                </a:lnTo>
                <a:lnTo>
                  <a:pt x="9385" y="21125"/>
                </a:lnTo>
                <a:lnTo>
                  <a:pt x="9374" y="21125"/>
                </a:lnTo>
                <a:cubicBezTo>
                  <a:pt x="9370" y="21122"/>
                  <a:pt x="9368" y="21119"/>
                  <a:pt x="9364" y="21115"/>
                </a:cubicBezTo>
                <a:cubicBezTo>
                  <a:pt x="9254" y="20998"/>
                  <a:pt x="9414" y="20822"/>
                  <a:pt x="9539" y="20920"/>
                </a:cubicBezTo>
                <a:close/>
              </a:path>
            </a:pathLst>
          </a:custGeom>
          <a:solidFill>
            <a:srgbClr val="4D4E4C"/>
          </a:solidFill>
          <a:ln w="12700">
            <a:miter lim="400000"/>
          </a:ln>
        </p:spPr>
        <p:txBody>
          <a:bodyPr lIns="38100" tIns="38100" rIns="38100" bIns="38100" anchor="ctr"/>
          <a:lstStyle/>
          <a:p>
            <a:pPr lvl="0" defTabSz="584200"/>
            <a:endParaRPr/>
          </a:p>
        </p:txBody>
      </p:sp>
      <p:sp>
        <p:nvSpPr>
          <p:cNvPr id="31" name="Shape 303"/>
          <p:cNvSpPr/>
          <p:nvPr/>
        </p:nvSpPr>
        <p:spPr>
          <a:xfrm>
            <a:off x="2374141" y="4526973"/>
            <a:ext cx="1438105" cy="1492646"/>
          </a:xfrm>
          <a:custGeom>
            <a:avLst/>
            <a:gdLst/>
            <a:ahLst/>
            <a:cxnLst>
              <a:cxn ang="0">
                <a:pos x="wd2" y="hd2"/>
              </a:cxn>
              <a:cxn ang="5400000">
                <a:pos x="wd2" y="hd2"/>
              </a:cxn>
              <a:cxn ang="10800000">
                <a:pos x="wd2" y="hd2"/>
              </a:cxn>
              <a:cxn ang="16200000">
                <a:pos x="wd2" y="hd2"/>
              </a:cxn>
            </a:cxnLst>
            <a:rect l="0" t="0" r="r" b="b"/>
            <a:pathLst>
              <a:path w="21489" h="21374" extrusionOk="0">
                <a:moveTo>
                  <a:pt x="5686" y="17334"/>
                </a:moveTo>
                <a:lnTo>
                  <a:pt x="6191" y="15644"/>
                </a:lnTo>
                <a:lnTo>
                  <a:pt x="5844" y="17715"/>
                </a:lnTo>
                <a:lnTo>
                  <a:pt x="5678" y="18711"/>
                </a:lnTo>
                <a:lnTo>
                  <a:pt x="6345" y="18917"/>
                </a:lnTo>
                <a:lnTo>
                  <a:pt x="7709" y="19336"/>
                </a:lnTo>
                <a:lnTo>
                  <a:pt x="7299" y="21206"/>
                </a:lnTo>
                <a:lnTo>
                  <a:pt x="7265" y="21361"/>
                </a:lnTo>
                <a:lnTo>
                  <a:pt x="7258" y="21108"/>
                </a:lnTo>
                <a:lnTo>
                  <a:pt x="7220" y="19693"/>
                </a:lnTo>
                <a:lnTo>
                  <a:pt x="6581" y="19483"/>
                </a:lnTo>
                <a:lnTo>
                  <a:pt x="5180" y="19024"/>
                </a:lnTo>
                <a:cubicBezTo>
                  <a:pt x="5180" y="19024"/>
                  <a:pt x="5686" y="17334"/>
                  <a:pt x="5686" y="17334"/>
                </a:cubicBezTo>
                <a:close/>
                <a:moveTo>
                  <a:pt x="7501" y="14969"/>
                </a:moveTo>
                <a:cubicBezTo>
                  <a:pt x="7653" y="14814"/>
                  <a:pt x="7779" y="14661"/>
                  <a:pt x="7886" y="14503"/>
                </a:cubicBezTo>
                <a:cubicBezTo>
                  <a:pt x="8080" y="14219"/>
                  <a:pt x="8210" y="13921"/>
                  <a:pt x="8305" y="13573"/>
                </a:cubicBezTo>
                <a:cubicBezTo>
                  <a:pt x="8464" y="13763"/>
                  <a:pt x="8652" y="13931"/>
                  <a:pt x="8860" y="14075"/>
                </a:cubicBezTo>
                <a:cubicBezTo>
                  <a:pt x="9281" y="14365"/>
                  <a:pt x="9789" y="14555"/>
                  <a:pt x="10328" y="14615"/>
                </a:cubicBezTo>
                <a:cubicBezTo>
                  <a:pt x="11148" y="14707"/>
                  <a:pt x="12040" y="14501"/>
                  <a:pt x="12814" y="13894"/>
                </a:cubicBezTo>
                <a:cubicBezTo>
                  <a:pt x="12928" y="13804"/>
                  <a:pt x="13039" y="13706"/>
                  <a:pt x="13147" y="13600"/>
                </a:cubicBezTo>
                <a:cubicBezTo>
                  <a:pt x="13327" y="14149"/>
                  <a:pt x="13561" y="14620"/>
                  <a:pt x="13974" y="15036"/>
                </a:cubicBezTo>
                <a:cubicBezTo>
                  <a:pt x="13906" y="15367"/>
                  <a:pt x="13826" y="15727"/>
                  <a:pt x="13735" y="16104"/>
                </a:cubicBezTo>
                <a:cubicBezTo>
                  <a:pt x="13446" y="17285"/>
                  <a:pt x="13033" y="18629"/>
                  <a:pt x="12461" y="19733"/>
                </a:cubicBezTo>
                <a:cubicBezTo>
                  <a:pt x="12234" y="20168"/>
                  <a:pt x="11983" y="20566"/>
                  <a:pt x="11704" y="20901"/>
                </a:cubicBezTo>
                <a:cubicBezTo>
                  <a:pt x="11683" y="20927"/>
                  <a:pt x="11661" y="20954"/>
                  <a:pt x="11639" y="20979"/>
                </a:cubicBezTo>
                <a:cubicBezTo>
                  <a:pt x="11631" y="20859"/>
                  <a:pt x="11618" y="20751"/>
                  <a:pt x="11600" y="20651"/>
                </a:cubicBezTo>
                <a:cubicBezTo>
                  <a:pt x="11517" y="20186"/>
                  <a:pt x="11342" y="19913"/>
                  <a:pt x="11258" y="19593"/>
                </a:cubicBezTo>
                <a:cubicBezTo>
                  <a:pt x="11490" y="19272"/>
                  <a:pt x="11427" y="18582"/>
                  <a:pt x="11223" y="18397"/>
                </a:cubicBezTo>
                <a:cubicBezTo>
                  <a:pt x="11341" y="18284"/>
                  <a:pt x="11490" y="18093"/>
                  <a:pt x="11661" y="17813"/>
                </a:cubicBezTo>
                <a:cubicBezTo>
                  <a:pt x="11718" y="17719"/>
                  <a:pt x="11778" y="17614"/>
                  <a:pt x="11840" y="17498"/>
                </a:cubicBezTo>
                <a:cubicBezTo>
                  <a:pt x="12029" y="17467"/>
                  <a:pt x="12257" y="17586"/>
                  <a:pt x="12530" y="17962"/>
                </a:cubicBezTo>
                <a:cubicBezTo>
                  <a:pt x="12559" y="18002"/>
                  <a:pt x="12579" y="18008"/>
                  <a:pt x="12591" y="17986"/>
                </a:cubicBezTo>
                <a:lnTo>
                  <a:pt x="10657" y="15057"/>
                </a:lnTo>
                <a:lnTo>
                  <a:pt x="10572" y="15201"/>
                </a:lnTo>
                <a:lnTo>
                  <a:pt x="9845" y="16437"/>
                </a:lnTo>
                <a:lnTo>
                  <a:pt x="9169" y="17584"/>
                </a:lnTo>
                <a:lnTo>
                  <a:pt x="8882" y="18072"/>
                </a:lnTo>
                <a:cubicBezTo>
                  <a:pt x="8892" y="18068"/>
                  <a:pt x="8904" y="18057"/>
                  <a:pt x="8918" y="18038"/>
                </a:cubicBezTo>
                <a:cubicBezTo>
                  <a:pt x="9023" y="17893"/>
                  <a:pt x="9125" y="17785"/>
                  <a:pt x="9221" y="17707"/>
                </a:cubicBezTo>
                <a:cubicBezTo>
                  <a:pt x="9358" y="17597"/>
                  <a:pt x="9483" y="17549"/>
                  <a:pt x="9584" y="17548"/>
                </a:cubicBezTo>
                <a:cubicBezTo>
                  <a:pt x="9775" y="17930"/>
                  <a:pt x="9997" y="18183"/>
                  <a:pt x="10175" y="18397"/>
                </a:cubicBezTo>
                <a:cubicBezTo>
                  <a:pt x="9971" y="18582"/>
                  <a:pt x="9907" y="19273"/>
                  <a:pt x="10140" y="19593"/>
                </a:cubicBezTo>
                <a:cubicBezTo>
                  <a:pt x="10124" y="19655"/>
                  <a:pt x="10104" y="19714"/>
                  <a:pt x="10082" y="19774"/>
                </a:cubicBezTo>
                <a:cubicBezTo>
                  <a:pt x="9974" y="20073"/>
                  <a:pt x="9815" y="20371"/>
                  <a:pt x="9767" y="20880"/>
                </a:cubicBezTo>
                <a:cubicBezTo>
                  <a:pt x="8551" y="19397"/>
                  <a:pt x="7861" y="16732"/>
                  <a:pt x="7501" y="14969"/>
                </a:cubicBezTo>
                <a:close/>
                <a:moveTo>
                  <a:pt x="6149" y="9948"/>
                </a:moveTo>
                <a:cubicBezTo>
                  <a:pt x="6078" y="9919"/>
                  <a:pt x="6011" y="9886"/>
                  <a:pt x="5946" y="9846"/>
                </a:cubicBezTo>
                <a:cubicBezTo>
                  <a:pt x="5342" y="9475"/>
                  <a:pt x="5008" y="8617"/>
                  <a:pt x="5023" y="7630"/>
                </a:cubicBezTo>
                <a:cubicBezTo>
                  <a:pt x="5025" y="7537"/>
                  <a:pt x="5029" y="7443"/>
                  <a:pt x="5037" y="7347"/>
                </a:cubicBezTo>
                <a:cubicBezTo>
                  <a:pt x="5076" y="6872"/>
                  <a:pt x="5384" y="6338"/>
                  <a:pt x="5633" y="6329"/>
                </a:cubicBezTo>
                <a:cubicBezTo>
                  <a:pt x="5791" y="6323"/>
                  <a:pt x="5925" y="6528"/>
                  <a:pt x="5951" y="7091"/>
                </a:cubicBezTo>
                <a:cubicBezTo>
                  <a:pt x="5955" y="7177"/>
                  <a:pt x="5956" y="7271"/>
                  <a:pt x="5955" y="7375"/>
                </a:cubicBezTo>
                <a:cubicBezTo>
                  <a:pt x="5941" y="8358"/>
                  <a:pt x="5961" y="9205"/>
                  <a:pt x="6149" y="9948"/>
                </a:cubicBezTo>
                <a:close/>
                <a:moveTo>
                  <a:pt x="6537" y="5833"/>
                </a:moveTo>
                <a:lnTo>
                  <a:pt x="6545" y="5841"/>
                </a:lnTo>
                <a:cubicBezTo>
                  <a:pt x="6542" y="5806"/>
                  <a:pt x="6540" y="5772"/>
                  <a:pt x="6539" y="5739"/>
                </a:cubicBezTo>
                <a:cubicBezTo>
                  <a:pt x="6540" y="5673"/>
                  <a:pt x="6543" y="5605"/>
                  <a:pt x="6546" y="5536"/>
                </a:cubicBezTo>
                <a:lnTo>
                  <a:pt x="6548" y="5486"/>
                </a:lnTo>
                <a:cubicBezTo>
                  <a:pt x="6652" y="4507"/>
                  <a:pt x="7596" y="4396"/>
                  <a:pt x="8812" y="4288"/>
                </a:cubicBezTo>
                <a:cubicBezTo>
                  <a:pt x="10019" y="4180"/>
                  <a:pt x="11493" y="4075"/>
                  <a:pt x="12679" y="3129"/>
                </a:cubicBezTo>
                <a:cubicBezTo>
                  <a:pt x="13192" y="3423"/>
                  <a:pt x="13670" y="3832"/>
                  <a:pt x="14051" y="4292"/>
                </a:cubicBezTo>
                <a:cubicBezTo>
                  <a:pt x="14466" y="4792"/>
                  <a:pt x="14768" y="5352"/>
                  <a:pt x="14877" y="5891"/>
                </a:cubicBezTo>
                <a:cubicBezTo>
                  <a:pt x="14876" y="5946"/>
                  <a:pt x="14875" y="5999"/>
                  <a:pt x="14873" y="6049"/>
                </a:cubicBezTo>
                <a:cubicBezTo>
                  <a:pt x="14871" y="6108"/>
                  <a:pt x="14870" y="6176"/>
                  <a:pt x="14868" y="6252"/>
                </a:cubicBezTo>
                <a:cubicBezTo>
                  <a:pt x="14837" y="7401"/>
                  <a:pt x="14792" y="10361"/>
                  <a:pt x="13296" y="11906"/>
                </a:cubicBezTo>
                <a:cubicBezTo>
                  <a:pt x="13058" y="12152"/>
                  <a:pt x="12686" y="12446"/>
                  <a:pt x="12296" y="12651"/>
                </a:cubicBezTo>
                <a:cubicBezTo>
                  <a:pt x="12028" y="12793"/>
                  <a:pt x="11751" y="12892"/>
                  <a:pt x="11505" y="12903"/>
                </a:cubicBezTo>
                <a:cubicBezTo>
                  <a:pt x="11221" y="12872"/>
                  <a:pt x="11163" y="12144"/>
                  <a:pt x="10706" y="12144"/>
                </a:cubicBezTo>
                <a:cubicBezTo>
                  <a:pt x="10251" y="12144"/>
                  <a:pt x="10193" y="12872"/>
                  <a:pt x="9909" y="12903"/>
                </a:cubicBezTo>
                <a:cubicBezTo>
                  <a:pt x="9807" y="12898"/>
                  <a:pt x="9701" y="12879"/>
                  <a:pt x="9592" y="12848"/>
                </a:cubicBezTo>
                <a:cubicBezTo>
                  <a:pt x="9051" y="12693"/>
                  <a:pt x="8452" y="12251"/>
                  <a:pt x="8118" y="11906"/>
                </a:cubicBezTo>
                <a:cubicBezTo>
                  <a:pt x="8003" y="11787"/>
                  <a:pt x="7897" y="11660"/>
                  <a:pt x="7799" y="11526"/>
                </a:cubicBezTo>
                <a:cubicBezTo>
                  <a:pt x="7317" y="10871"/>
                  <a:pt x="7024" y="10051"/>
                  <a:pt x="6845" y="9237"/>
                </a:cubicBezTo>
                <a:cubicBezTo>
                  <a:pt x="6553" y="7910"/>
                  <a:pt x="6562" y="6600"/>
                  <a:pt x="6540" y="6049"/>
                </a:cubicBezTo>
                <a:cubicBezTo>
                  <a:pt x="6538" y="5980"/>
                  <a:pt x="6537" y="5908"/>
                  <a:pt x="6537" y="5833"/>
                </a:cubicBezTo>
                <a:close/>
                <a:moveTo>
                  <a:pt x="16456" y="7389"/>
                </a:moveTo>
                <a:cubicBezTo>
                  <a:pt x="16503" y="8022"/>
                  <a:pt x="16377" y="8699"/>
                  <a:pt x="16100" y="9209"/>
                </a:cubicBezTo>
                <a:cubicBezTo>
                  <a:pt x="15885" y="9606"/>
                  <a:pt x="15579" y="9901"/>
                  <a:pt x="15195" y="9995"/>
                </a:cubicBezTo>
                <a:cubicBezTo>
                  <a:pt x="15376" y="9375"/>
                  <a:pt x="15535" y="8696"/>
                  <a:pt x="15585" y="7973"/>
                </a:cubicBezTo>
                <a:cubicBezTo>
                  <a:pt x="15597" y="7797"/>
                  <a:pt x="15602" y="7617"/>
                  <a:pt x="15600" y="7435"/>
                </a:cubicBezTo>
                <a:cubicBezTo>
                  <a:pt x="15582" y="5974"/>
                  <a:pt x="16368" y="6223"/>
                  <a:pt x="16456" y="7389"/>
                </a:cubicBezTo>
                <a:close/>
                <a:moveTo>
                  <a:pt x="15162" y="15449"/>
                </a:moveTo>
                <a:lnTo>
                  <a:pt x="16309" y="19024"/>
                </a:lnTo>
                <a:lnTo>
                  <a:pt x="15114" y="19416"/>
                </a:lnTo>
                <a:lnTo>
                  <a:pt x="14269" y="19693"/>
                </a:lnTo>
                <a:lnTo>
                  <a:pt x="14224" y="21361"/>
                </a:lnTo>
                <a:lnTo>
                  <a:pt x="13780" y="19336"/>
                </a:lnTo>
                <a:lnTo>
                  <a:pt x="14933" y="18981"/>
                </a:lnTo>
                <a:lnTo>
                  <a:pt x="15812" y="18711"/>
                </a:lnTo>
                <a:cubicBezTo>
                  <a:pt x="15812" y="18711"/>
                  <a:pt x="15162" y="15449"/>
                  <a:pt x="15162" y="15449"/>
                </a:cubicBezTo>
                <a:close/>
                <a:moveTo>
                  <a:pt x="11254" y="21366"/>
                </a:moveTo>
                <a:lnTo>
                  <a:pt x="10745" y="21366"/>
                </a:lnTo>
                <a:lnTo>
                  <a:pt x="10234" y="21365"/>
                </a:lnTo>
                <a:lnTo>
                  <a:pt x="10233" y="21364"/>
                </a:lnTo>
                <a:lnTo>
                  <a:pt x="10744" y="21364"/>
                </a:lnTo>
                <a:lnTo>
                  <a:pt x="11257" y="21364"/>
                </a:lnTo>
                <a:cubicBezTo>
                  <a:pt x="11257" y="21364"/>
                  <a:pt x="11254" y="21366"/>
                  <a:pt x="11254" y="21366"/>
                </a:cubicBezTo>
                <a:close/>
                <a:moveTo>
                  <a:pt x="724" y="21374"/>
                </a:moveTo>
                <a:lnTo>
                  <a:pt x="7369" y="21374"/>
                </a:lnTo>
                <a:lnTo>
                  <a:pt x="10749" y="21374"/>
                </a:lnTo>
                <a:lnTo>
                  <a:pt x="11901" y="21374"/>
                </a:lnTo>
                <a:lnTo>
                  <a:pt x="13144" y="21374"/>
                </a:lnTo>
                <a:lnTo>
                  <a:pt x="15930" y="21374"/>
                </a:lnTo>
                <a:lnTo>
                  <a:pt x="20766" y="21374"/>
                </a:lnTo>
                <a:cubicBezTo>
                  <a:pt x="20849" y="21238"/>
                  <a:pt x="20927" y="21103"/>
                  <a:pt x="20999" y="20968"/>
                </a:cubicBezTo>
                <a:cubicBezTo>
                  <a:pt x="21292" y="20413"/>
                  <a:pt x="21474" y="19856"/>
                  <a:pt x="21488" y="19322"/>
                </a:cubicBezTo>
                <a:cubicBezTo>
                  <a:pt x="21533" y="17604"/>
                  <a:pt x="20429" y="16758"/>
                  <a:pt x="18999" y="16167"/>
                </a:cubicBezTo>
                <a:cubicBezTo>
                  <a:pt x="17868" y="15699"/>
                  <a:pt x="16533" y="15392"/>
                  <a:pt x="15402" y="14939"/>
                </a:cubicBezTo>
                <a:cubicBezTo>
                  <a:pt x="14280" y="14490"/>
                  <a:pt x="13876" y="13750"/>
                  <a:pt x="13778" y="12859"/>
                </a:cubicBezTo>
                <a:lnTo>
                  <a:pt x="13805" y="12823"/>
                </a:lnTo>
                <a:lnTo>
                  <a:pt x="13807" y="12821"/>
                </a:lnTo>
                <a:cubicBezTo>
                  <a:pt x="14548" y="12225"/>
                  <a:pt x="15143" y="11423"/>
                  <a:pt x="15578" y="10509"/>
                </a:cubicBezTo>
                <a:cubicBezTo>
                  <a:pt x="15898" y="10400"/>
                  <a:pt x="16172" y="10194"/>
                  <a:pt x="16397" y="9921"/>
                </a:cubicBezTo>
                <a:cubicBezTo>
                  <a:pt x="16406" y="9911"/>
                  <a:pt x="16415" y="9899"/>
                  <a:pt x="16424" y="9888"/>
                </a:cubicBezTo>
                <a:cubicBezTo>
                  <a:pt x="16709" y="9528"/>
                  <a:pt x="16910" y="9057"/>
                  <a:pt x="17017" y="8554"/>
                </a:cubicBezTo>
                <a:cubicBezTo>
                  <a:pt x="17121" y="8064"/>
                  <a:pt x="17139" y="7535"/>
                  <a:pt x="17060" y="7044"/>
                </a:cubicBezTo>
                <a:cubicBezTo>
                  <a:pt x="16970" y="6482"/>
                  <a:pt x="16750" y="5964"/>
                  <a:pt x="16389" y="5595"/>
                </a:cubicBezTo>
                <a:cubicBezTo>
                  <a:pt x="16352" y="5256"/>
                  <a:pt x="16294" y="4921"/>
                  <a:pt x="16218" y="4594"/>
                </a:cubicBezTo>
                <a:cubicBezTo>
                  <a:pt x="15949" y="2134"/>
                  <a:pt x="14293" y="671"/>
                  <a:pt x="12339" y="183"/>
                </a:cubicBezTo>
                <a:cubicBezTo>
                  <a:pt x="10703" y="-226"/>
                  <a:pt x="8856" y="50"/>
                  <a:pt x="7442" y="1001"/>
                </a:cubicBezTo>
                <a:cubicBezTo>
                  <a:pt x="6649" y="1533"/>
                  <a:pt x="5994" y="2278"/>
                  <a:pt x="5586" y="3232"/>
                </a:cubicBezTo>
                <a:cubicBezTo>
                  <a:pt x="5343" y="3800"/>
                  <a:pt x="5188" y="4441"/>
                  <a:pt x="5145" y="5157"/>
                </a:cubicBezTo>
                <a:cubicBezTo>
                  <a:pt x="5142" y="5211"/>
                  <a:pt x="5137" y="5264"/>
                  <a:pt x="5135" y="5319"/>
                </a:cubicBezTo>
                <a:cubicBezTo>
                  <a:pt x="5122" y="5410"/>
                  <a:pt x="5110" y="5503"/>
                  <a:pt x="5100" y="5595"/>
                </a:cubicBezTo>
                <a:cubicBezTo>
                  <a:pt x="4856" y="5845"/>
                  <a:pt x="4677" y="6162"/>
                  <a:pt x="4558" y="6516"/>
                </a:cubicBezTo>
                <a:cubicBezTo>
                  <a:pt x="4501" y="6685"/>
                  <a:pt x="4459" y="6863"/>
                  <a:pt x="4430" y="7044"/>
                </a:cubicBezTo>
                <a:cubicBezTo>
                  <a:pt x="4351" y="7535"/>
                  <a:pt x="4368" y="8065"/>
                  <a:pt x="4472" y="8555"/>
                </a:cubicBezTo>
                <a:cubicBezTo>
                  <a:pt x="4579" y="9058"/>
                  <a:pt x="4780" y="9528"/>
                  <a:pt x="5066" y="9888"/>
                </a:cubicBezTo>
                <a:cubicBezTo>
                  <a:pt x="5296" y="10177"/>
                  <a:pt x="5579" y="10395"/>
                  <a:pt x="5911" y="10509"/>
                </a:cubicBezTo>
                <a:cubicBezTo>
                  <a:pt x="6165" y="11042"/>
                  <a:pt x="6473" y="11536"/>
                  <a:pt x="6833" y="11975"/>
                </a:cubicBezTo>
                <a:cubicBezTo>
                  <a:pt x="7029" y="12214"/>
                  <a:pt x="7241" y="12437"/>
                  <a:pt x="7468" y="12639"/>
                </a:cubicBezTo>
                <a:cubicBezTo>
                  <a:pt x="7514" y="12702"/>
                  <a:pt x="7561" y="12763"/>
                  <a:pt x="7608" y="12823"/>
                </a:cubicBezTo>
                <a:cubicBezTo>
                  <a:pt x="7639" y="12862"/>
                  <a:pt x="7670" y="12902"/>
                  <a:pt x="7702" y="12941"/>
                </a:cubicBezTo>
                <a:cubicBezTo>
                  <a:pt x="7670" y="13184"/>
                  <a:pt x="7613" y="13415"/>
                  <a:pt x="7523" y="13631"/>
                </a:cubicBezTo>
                <a:cubicBezTo>
                  <a:pt x="7297" y="14176"/>
                  <a:pt x="6865" y="14627"/>
                  <a:pt x="6087" y="14939"/>
                </a:cubicBezTo>
                <a:cubicBezTo>
                  <a:pt x="5698" y="15094"/>
                  <a:pt x="5286" y="15233"/>
                  <a:pt x="4866" y="15366"/>
                </a:cubicBezTo>
                <a:cubicBezTo>
                  <a:pt x="2516" y="16114"/>
                  <a:pt x="-67" y="16711"/>
                  <a:pt x="2" y="19322"/>
                </a:cubicBezTo>
                <a:cubicBezTo>
                  <a:pt x="19" y="19987"/>
                  <a:pt x="298" y="20686"/>
                  <a:pt x="724" y="21374"/>
                </a:cubicBezTo>
                <a:close/>
              </a:path>
            </a:pathLst>
          </a:custGeom>
          <a:solidFill>
            <a:srgbClr val="4D4E4C"/>
          </a:solidFill>
          <a:ln w="12700">
            <a:miter lim="400000"/>
          </a:ln>
        </p:spPr>
        <p:txBody>
          <a:bodyPr lIns="38100" tIns="38100" rIns="38100" bIns="38100" anchor="ctr"/>
          <a:lstStyle/>
          <a:p>
            <a:pPr lvl="0" defTabSz="584200"/>
            <a:endParaRPr/>
          </a:p>
        </p:txBody>
      </p:sp>
      <p:sp>
        <p:nvSpPr>
          <p:cNvPr id="32" name="Shape 304"/>
          <p:cNvSpPr/>
          <p:nvPr/>
        </p:nvSpPr>
        <p:spPr>
          <a:xfrm>
            <a:off x="20148503" y="4432298"/>
            <a:ext cx="1438154" cy="1655054"/>
          </a:xfrm>
          <a:custGeom>
            <a:avLst/>
            <a:gdLst/>
            <a:ahLst/>
            <a:cxnLst>
              <a:cxn ang="0">
                <a:pos x="wd2" y="hd2"/>
              </a:cxn>
              <a:cxn ang="5400000">
                <a:pos x="wd2" y="hd2"/>
              </a:cxn>
              <a:cxn ang="10800000">
                <a:pos x="wd2" y="hd2"/>
              </a:cxn>
              <a:cxn ang="16200000">
                <a:pos x="wd2" y="hd2"/>
              </a:cxn>
            </a:cxnLst>
            <a:rect l="0" t="0" r="r" b="b"/>
            <a:pathLst>
              <a:path w="21552" h="20996" extrusionOk="0">
                <a:moveTo>
                  <a:pt x="14421" y="5324"/>
                </a:moveTo>
                <a:cubicBezTo>
                  <a:pt x="14429" y="5333"/>
                  <a:pt x="14436" y="5343"/>
                  <a:pt x="14444" y="5351"/>
                </a:cubicBezTo>
                <a:cubicBezTo>
                  <a:pt x="14795" y="6073"/>
                  <a:pt x="14999" y="6854"/>
                  <a:pt x="14989" y="7590"/>
                </a:cubicBezTo>
                <a:cubicBezTo>
                  <a:pt x="14980" y="7635"/>
                  <a:pt x="14975" y="7678"/>
                  <a:pt x="14973" y="7718"/>
                </a:cubicBezTo>
                <a:cubicBezTo>
                  <a:pt x="14945" y="8498"/>
                  <a:pt x="14776" y="9146"/>
                  <a:pt x="14606" y="9630"/>
                </a:cubicBezTo>
                <a:cubicBezTo>
                  <a:pt x="14558" y="9766"/>
                  <a:pt x="14510" y="9888"/>
                  <a:pt x="14465" y="9997"/>
                </a:cubicBezTo>
                <a:cubicBezTo>
                  <a:pt x="14277" y="10452"/>
                  <a:pt x="15017" y="10283"/>
                  <a:pt x="15150" y="9703"/>
                </a:cubicBezTo>
                <a:cubicBezTo>
                  <a:pt x="15163" y="9648"/>
                  <a:pt x="15170" y="9590"/>
                  <a:pt x="15171" y="9527"/>
                </a:cubicBezTo>
                <a:cubicBezTo>
                  <a:pt x="15173" y="9332"/>
                  <a:pt x="15428" y="7310"/>
                  <a:pt x="16224" y="7743"/>
                </a:cubicBezTo>
                <a:cubicBezTo>
                  <a:pt x="16241" y="7753"/>
                  <a:pt x="16257" y="7761"/>
                  <a:pt x="16272" y="7768"/>
                </a:cubicBezTo>
                <a:cubicBezTo>
                  <a:pt x="16586" y="8365"/>
                  <a:pt x="16587" y="9197"/>
                  <a:pt x="16326" y="9860"/>
                </a:cubicBezTo>
                <a:cubicBezTo>
                  <a:pt x="16108" y="10414"/>
                  <a:pt x="15709" y="10850"/>
                  <a:pt x="15159" y="10930"/>
                </a:cubicBezTo>
                <a:cubicBezTo>
                  <a:pt x="14425" y="12399"/>
                  <a:pt x="13139" y="13538"/>
                  <a:pt x="11393" y="13756"/>
                </a:cubicBezTo>
                <a:cubicBezTo>
                  <a:pt x="11193" y="13781"/>
                  <a:pt x="10988" y="13794"/>
                  <a:pt x="10776" y="13794"/>
                </a:cubicBezTo>
                <a:cubicBezTo>
                  <a:pt x="10100" y="13794"/>
                  <a:pt x="9483" y="13662"/>
                  <a:pt x="8932" y="13427"/>
                </a:cubicBezTo>
                <a:cubicBezTo>
                  <a:pt x="7802" y="12945"/>
                  <a:pt x="6943" y="12030"/>
                  <a:pt x="6392" y="10931"/>
                </a:cubicBezTo>
                <a:cubicBezTo>
                  <a:pt x="5381" y="10782"/>
                  <a:pt x="4879" y="9435"/>
                  <a:pt x="5081" y="8356"/>
                </a:cubicBezTo>
                <a:cubicBezTo>
                  <a:pt x="5119" y="8150"/>
                  <a:pt x="5183" y="7953"/>
                  <a:pt x="5274" y="7777"/>
                </a:cubicBezTo>
                <a:cubicBezTo>
                  <a:pt x="5297" y="7768"/>
                  <a:pt x="5320" y="7757"/>
                  <a:pt x="5346" y="7743"/>
                </a:cubicBezTo>
                <a:cubicBezTo>
                  <a:pt x="5773" y="7510"/>
                  <a:pt x="6045" y="7986"/>
                  <a:pt x="6205" y="8506"/>
                </a:cubicBezTo>
                <a:cubicBezTo>
                  <a:pt x="6343" y="8955"/>
                  <a:pt x="6398" y="9437"/>
                  <a:pt x="6399" y="9527"/>
                </a:cubicBezTo>
                <a:cubicBezTo>
                  <a:pt x="6404" y="10246"/>
                  <a:pt x="7310" y="10495"/>
                  <a:pt x="7105" y="9997"/>
                </a:cubicBezTo>
                <a:cubicBezTo>
                  <a:pt x="6962" y="9652"/>
                  <a:pt x="6790" y="9168"/>
                  <a:pt x="6686" y="8571"/>
                </a:cubicBezTo>
                <a:cubicBezTo>
                  <a:pt x="6640" y="8307"/>
                  <a:pt x="6607" y="8023"/>
                  <a:pt x="6596" y="7718"/>
                </a:cubicBezTo>
                <a:cubicBezTo>
                  <a:pt x="6595" y="7701"/>
                  <a:pt x="6595" y="7684"/>
                  <a:pt x="6592" y="7666"/>
                </a:cubicBezTo>
                <a:cubicBezTo>
                  <a:pt x="6566" y="6894"/>
                  <a:pt x="6776" y="6070"/>
                  <a:pt x="7148" y="5313"/>
                </a:cubicBezTo>
                <a:cubicBezTo>
                  <a:pt x="7269" y="5156"/>
                  <a:pt x="7394" y="5027"/>
                  <a:pt x="7545" y="4933"/>
                </a:cubicBezTo>
                <a:cubicBezTo>
                  <a:pt x="8641" y="5640"/>
                  <a:pt x="10458" y="5806"/>
                  <a:pt x="12923" y="4835"/>
                </a:cubicBezTo>
                <a:cubicBezTo>
                  <a:pt x="12935" y="4832"/>
                  <a:pt x="12947" y="4828"/>
                  <a:pt x="12959" y="4824"/>
                </a:cubicBezTo>
                <a:cubicBezTo>
                  <a:pt x="13805" y="4653"/>
                  <a:pt x="14050" y="4877"/>
                  <a:pt x="14421" y="5324"/>
                </a:cubicBezTo>
                <a:close/>
                <a:moveTo>
                  <a:pt x="13235" y="14002"/>
                </a:moveTo>
                <a:cubicBezTo>
                  <a:pt x="13413" y="14437"/>
                  <a:pt x="13710" y="14869"/>
                  <a:pt x="14118" y="15227"/>
                </a:cubicBezTo>
                <a:cubicBezTo>
                  <a:pt x="13074" y="16305"/>
                  <a:pt x="12282" y="16894"/>
                  <a:pt x="11559" y="17479"/>
                </a:cubicBezTo>
                <a:cubicBezTo>
                  <a:pt x="11317" y="17676"/>
                  <a:pt x="11083" y="17871"/>
                  <a:pt x="10850" y="18084"/>
                </a:cubicBezTo>
                <a:cubicBezTo>
                  <a:pt x="10503" y="17898"/>
                  <a:pt x="10112" y="17616"/>
                  <a:pt x="9671" y="17227"/>
                </a:cubicBezTo>
                <a:cubicBezTo>
                  <a:pt x="9074" y="16699"/>
                  <a:pt x="8385" y="15974"/>
                  <a:pt x="7587" y="15020"/>
                </a:cubicBezTo>
                <a:cubicBezTo>
                  <a:pt x="7980" y="14670"/>
                  <a:pt x="8285" y="14261"/>
                  <a:pt x="8439" y="13856"/>
                </a:cubicBezTo>
                <a:cubicBezTo>
                  <a:pt x="9128" y="14192"/>
                  <a:pt x="9909" y="14384"/>
                  <a:pt x="10776" y="14384"/>
                </a:cubicBezTo>
                <a:cubicBezTo>
                  <a:pt x="11552" y="14384"/>
                  <a:pt x="12260" y="14230"/>
                  <a:pt x="12894" y="13956"/>
                </a:cubicBezTo>
                <a:cubicBezTo>
                  <a:pt x="12987" y="13917"/>
                  <a:pt x="13079" y="13873"/>
                  <a:pt x="13169" y="13828"/>
                </a:cubicBezTo>
                <a:cubicBezTo>
                  <a:pt x="13189" y="13886"/>
                  <a:pt x="13211" y="13944"/>
                  <a:pt x="13235" y="14002"/>
                </a:cubicBezTo>
                <a:close/>
                <a:moveTo>
                  <a:pt x="15655" y="16000"/>
                </a:moveTo>
                <a:cubicBezTo>
                  <a:pt x="15402" y="16528"/>
                  <a:pt x="15075" y="17251"/>
                  <a:pt x="14710" y="17901"/>
                </a:cubicBezTo>
                <a:cubicBezTo>
                  <a:pt x="14404" y="18446"/>
                  <a:pt x="14071" y="18939"/>
                  <a:pt x="13733" y="19222"/>
                </a:cubicBezTo>
                <a:cubicBezTo>
                  <a:pt x="13322" y="18794"/>
                  <a:pt x="13047" y="18116"/>
                  <a:pt x="12326" y="17767"/>
                </a:cubicBezTo>
                <a:cubicBezTo>
                  <a:pt x="11702" y="18123"/>
                  <a:pt x="10922" y="19215"/>
                  <a:pt x="10810" y="19744"/>
                </a:cubicBezTo>
                <a:cubicBezTo>
                  <a:pt x="10759" y="18948"/>
                  <a:pt x="9592" y="18252"/>
                  <a:pt x="9241" y="17961"/>
                </a:cubicBezTo>
                <a:cubicBezTo>
                  <a:pt x="8559" y="18219"/>
                  <a:pt x="8344" y="18753"/>
                  <a:pt x="7895" y="19241"/>
                </a:cubicBezTo>
                <a:cubicBezTo>
                  <a:pt x="7535" y="18852"/>
                  <a:pt x="6670" y="17833"/>
                  <a:pt x="6143" y="16755"/>
                </a:cubicBezTo>
                <a:cubicBezTo>
                  <a:pt x="6009" y="16481"/>
                  <a:pt x="5896" y="16203"/>
                  <a:pt x="5820" y="15931"/>
                </a:cubicBezTo>
                <a:cubicBezTo>
                  <a:pt x="6314" y="15835"/>
                  <a:pt x="6800" y="15609"/>
                  <a:pt x="7222" y="15311"/>
                </a:cubicBezTo>
                <a:cubicBezTo>
                  <a:pt x="7228" y="15352"/>
                  <a:pt x="7243" y="15390"/>
                  <a:pt x="7268" y="15423"/>
                </a:cubicBezTo>
                <a:cubicBezTo>
                  <a:pt x="7694" y="15925"/>
                  <a:pt x="8280" y="16539"/>
                  <a:pt x="8888" y="17122"/>
                </a:cubicBezTo>
                <a:cubicBezTo>
                  <a:pt x="9581" y="17787"/>
                  <a:pt x="10303" y="18415"/>
                  <a:pt x="10856" y="18800"/>
                </a:cubicBezTo>
                <a:cubicBezTo>
                  <a:pt x="11258" y="18348"/>
                  <a:pt x="11678" y="17942"/>
                  <a:pt x="12112" y="17553"/>
                </a:cubicBezTo>
                <a:cubicBezTo>
                  <a:pt x="12873" y="16872"/>
                  <a:pt x="13674" y="16243"/>
                  <a:pt x="14484" y="15506"/>
                </a:cubicBezTo>
                <a:cubicBezTo>
                  <a:pt x="14819" y="15728"/>
                  <a:pt x="15210" y="15901"/>
                  <a:pt x="15655" y="16000"/>
                </a:cubicBezTo>
                <a:close/>
                <a:moveTo>
                  <a:pt x="9790" y="194"/>
                </a:moveTo>
                <a:cubicBezTo>
                  <a:pt x="10544" y="539"/>
                  <a:pt x="11128" y="1169"/>
                  <a:pt x="10763" y="1764"/>
                </a:cubicBezTo>
                <a:cubicBezTo>
                  <a:pt x="9954" y="-212"/>
                  <a:pt x="7188" y="354"/>
                  <a:pt x="7140" y="1018"/>
                </a:cubicBezTo>
                <a:cubicBezTo>
                  <a:pt x="7842" y="1450"/>
                  <a:pt x="8048" y="1840"/>
                  <a:pt x="8036" y="2545"/>
                </a:cubicBezTo>
                <a:cubicBezTo>
                  <a:pt x="7249" y="2548"/>
                  <a:pt x="6983" y="2087"/>
                  <a:pt x="6660" y="1410"/>
                </a:cubicBezTo>
                <a:cubicBezTo>
                  <a:pt x="6273" y="2179"/>
                  <a:pt x="6230" y="2999"/>
                  <a:pt x="6512" y="3702"/>
                </a:cubicBezTo>
                <a:cubicBezTo>
                  <a:pt x="5551" y="4628"/>
                  <a:pt x="4855" y="5897"/>
                  <a:pt x="4746" y="7179"/>
                </a:cubicBezTo>
                <a:cubicBezTo>
                  <a:pt x="4737" y="7286"/>
                  <a:pt x="4741" y="7379"/>
                  <a:pt x="4755" y="7457"/>
                </a:cubicBezTo>
                <a:cubicBezTo>
                  <a:pt x="4606" y="7702"/>
                  <a:pt x="4504" y="7979"/>
                  <a:pt x="4448" y="8271"/>
                </a:cubicBezTo>
                <a:lnTo>
                  <a:pt x="4443" y="8301"/>
                </a:lnTo>
                <a:cubicBezTo>
                  <a:pt x="4363" y="8736"/>
                  <a:pt x="4381" y="9205"/>
                  <a:pt x="4485" y="9639"/>
                </a:cubicBezTo>
                <a:cubicBezTo>
                  <a:pt x="4593" y="10084"/>
                  <a:pt x="4794" y="10502"/>
                  <a:pt x="5081" y="10820"/>
                </a:cubicBezTo>
                <a:cubicBezTo>
                  <a:pt x="5311" y="11076"/>
                  <a:pt x="5595" y="11270"/>
                  <a:pt x="5929" y="11371"/>
                </a:cubicBezTo>
                <a:cubicBezTo>
                  <a:pt x="6315" y="12086"/>
                  <a:pt x="6826" y="12726"/>
                  <a:pt x="7453" y="13229"/>
                </a:cubicBezTo>
                <a:cubicBezTo>
                  <a:pt x="7545" y="13303"/>
                  <a:pt x="7639" y="13373"/>
                  <a:pt x="7736" y="13441"/>
                </a:cubicBezTo>
                <a:cubicBezTo>
                  <a:pt x="7639" y="14236"/>
                  <a:pt x="7235" y="14895"/>
                  <a:pt x="6105" y="15295"/>
                </a:cubicBezTo>
                <a:cubicBezTo>
                  <a:pt x="5047" y="15669"/>
                  <a:pt x="3815" y="15931"/>
                  <a:pt x="2735" y="16299"/>
                </a:cubicBezTo>
                <a:cubicBezTo>
                  <a:pt x="1188" y="16827"/>
                  <a:pt x="-46" y="17573"/>
                  <a:pt x="1" y="19178"/>
                </a:cubicBezTo>
                <a:cubicBezTo>
                  <a:pt x="19" y="19767"/>
                  <a:pt x="298" y="20386"/>
                  <a:pt x="726" y="20996"/>
                </a:cubicBezTo>
                <a:lnTo>
                  <a:pt x="20826" y="20996"/>
                </a:lnTo>
                <a:cubicBezTo>
                  <a:pt x="21253" y="20386"/>
                  <a:pt x="21533" y="19767"/>
                  <a:pt x="21551" y="19178"/>
                </a:cubicBezTo>
                <a:cubicBezTo>
                  <a:pt x="21554" y="19052"/>
                  <a:pt x="21550" y="18930"/>
                  <a:pt x="21538" y="18814"/>
                </a:cubicBezTo>
                <a:cubicBezTo>
                  <a:pt x="21297" y="16427"/>
                  <a:pt x="17897" y="16161"/>
                  <a:pt x="15447" y="15295"/>
                </a:cubicBezTo>
                <a:cubicBezTo>
                  <a:pt x="14649" y="15013"/>
                  <a:pt x="14212" y="14601"/>
                  <a:pt x="13992" y="14103"/>
                </a:cubicBezTo>
                <a:cubicBezTo>
                  <a:pt x="13899" y="13896"/>
                  <a:pt x="13844" y="13675"/>
                  <a:pt x="13816" y="13441"/>
                </a:cubicBezTo>
                <a:cubicBezTo>
                  <a:pt x="14574" y="12911"/>
                  <a:pt x="15180" y="12191"/>
                  <a:pt x="15623" y="11371"/>
                </a:cubicBezTo>
                <a:cubicBezTo>
                  <a:pt x="15957" y="11271"/>
                  <a:pt x="16241" y="11077"/>
                  <a:pt x="16471" y="10821"/>
                </a:cubicBezTo>
                <a:cubicBezTo>
                  <a:pt x="16690" y="10577"/>
                  <a:pt x="16860" y="10275"/>
                  <a:pt x="16976" y="9947"/>
                </a:cubicBezTo>
                <a:cubicBezTo>
                  <a:pt x="17011" y="9846"/>
                  <a:pt x="17042" y="9743"/>
                  <a:pt x="17067" y="9640"/>
                </a:cubicBezTo>
                <a:cubicBezTo>
                  <a:pt x="17171" y="9205"/>
                  <a:pt x="17188" y="8736"/>
                  <a:pt x="17109" y="8301"/>
                </a:cubicBezTo>
                <a:cubicBezTo>
                  <a:pt x="17052" y="7985"/>
                  <a:pt x="16943" y="7685"/>
                  <a:pt x="16778" y="7424"/>
                </a:cubicBezTo>
                <a:lnTo>
                  <a:pt x="16778" y="7424"/>
                </a:lnTo>
                <a:cubicBezTo>
                  <a:pt x="16585" y="5948"/>
                  <a:pt x="15877" y="4591"/>
                  <a:pt x="14912" y="3640"/>
                </a:cubicBezTo>
                <a:cubicBezTo>
                  <a:pt x="14704" y="3429"/>
                  <a:pt x="14465" y="3224"/>
                  <a:pt x="14202" y="3034"/>
                </a:cubicBezTo>
                <a:cubicBezTo>
                  <a:pt x="15060" y="1200"/>
                  <a:pt x="12650" y="-604"/>
                  <a:pt x="9790" y="194"/>
                </a:cubicBezTo>
                <a:close/>
              </a:path>
            </a:pathLst>
          </a:custGeom>
          <a:solidFill>
            <a:srgbClr val="4D4E4C"/>
          </a:solidFill>
          <a:ln w="12700">
            <a:miter lim="400000"/>
          </a:ln>
        </p:spPr>
        <p:txBody>
          <a:bodyPr lIns="38100" tIns="38100" rIns="38100" bIns="38100" anchor="ctr"/>
          <a:lstStyle/>
          <a:p>
            <a:pPr lvl="0" defTabSz="584200"/>
            <a:endParaRPr/>
          </a:p>
        </p:txBody>
      </p:sp>
      <p:sp>
        <p:nvSpPr>
          <p:cNvPr id="33" name="Shape 305"/>
          <p:cNvSpPr/>
          <p:nvPr/>
        </p:nvSpPr>
        <p:spPr>
          <a:xfrm>
            <a:off x="8080564" y="4445077"/>
            <a:ext cx="1438105" cy="1523740"/>
          </a:xfrm>
          <a:custGeom>
            <a:avLst/>
            <a:gdLst/>
            <a:ahLst/>
            <a:cxnLst>
              <a:cxn ang="0">
                <a:pos x="wd2" y="hd2"/>
              </a:cxn>
              <a:cxn ang="5400000">
                <a:pos x="wd2" y="hd2"/>
              </a:cxn>
              <a:cxn ang="10800000">
                <a:pos x="wd2" y="hd2"/>
              </a:cxn>
              <a:cxn ang="16200000">
                <a:pos x="wd2" y="hd2"/>
              </a:cxn>
            </a:cxnLst>
            <a:rect l="0" t="0" r="r" b="b"/>
            <a:pathLst>
              <a:path w="21578" h="20784" extrusionOk="0">
                <a:moveTo>
                  <a:pt x="10824" y="20042"/>
                </a:moveTo>
                <a:cubicBezTo>
                  <a:pt x="10666" y="20042"/>
                  <a:pt x="10536" y="19929"/>
                  <a:pt x="10515" y="19782"/>
                </a:cubicBezTo>
                <a:cubicBezTo>
                  <a:pt x="10513" y="19769"/>
                  <a:pt x="10512" y="19755"/>
                  <a:pt x="10512" y="19741"/>
                </a:cubicBezTo>
                <a:cubicBezTo>
                  <a:pt x="10512" y="19575"/>
                  <a:pt x="10651" y="19440"/>
                  <a:pt x="10824" y="19440"/>
                </a:cubicBezTo>
                <a:cubicBezTo>
                  <a:pt x="10982" y="19440"/>
                  <a:pt x="11113" y="19553"/>
                  <a:pt x="11134" y="19699"/>
                </a:cubicBezTo>
                <a:cubicBezTo>
                  <a:pt x="11135" y="19713"/>
                  <a:pt x="11136" y="19727"/>
                  <a:pt x="11137" y="19741"/>
                </a:cubicBezTo>
                <a:cubicBezTo>
                  <a:pt x="11136" y="19907"/>
                  <a:pt x="10997" y="20042"/>
                  <a:pt x="10824" y="20042"/>
                </a:cubicBezTo>
                <a:close/>
                <a:moveTo>
                  <a:pt x="10824" y="19232"/>
                </a:moveTo>
                <a:cubicBezTo>
                  <a:pt x="10666" y="19232"/>
                  <a:pt x="10536" y="19119"/>
                  <a:pt x="10515" y="18972"/>
                </a:cubicBezTo>
                <a:cubicBezTo>
                  <a:pt x="10513" y="18959"/>
                  <a:pt x="10512" y="18945"/>
                  <a:pt x="10512" y="18931"/>
                </a:cubicBezTo>
                <a:cubicBezTo>
                  <a:pt x="10512" y="18765"/>
                  <a:pt x="10652" y="18629"/>
                  <a:pt x="10824" y="18630"/>
                </a:cubicBezTo>
                <a:cubicBezTo>
                  <a:pt x="10982" y="18629"/>
                  <a:pt x="11112" y="18743"/>
                  <a:pt x="11133" y="18889"/>
                </a:cubicBezTo>
                <a:cubicBezTo>
                  <a:pt x="11135" y="18903"/>
                  <a:pt x="11136" y="18916"/>
                  <a:pt x="11136" y="18931"/>
                </a:cubicBezTo>
                <a:cubicBezTo>
                  <a:pt x="11136" y="19097"/>
                  <a:pt x="10996" y="19232"/>
                  <a:pt x="10824" y="19232"/>
                </a:cubicBezTo>
                <a:close/>
                <a:moveTo>
                  <a:pt x="7457" y="16178"/>
                </a:moveTo>
                <a:cubicBezTo>
                  <a:pt x="7210" y="15896"/>
                  <a:pt x="6960" y="15580"/>
                  <a:pt x="6699" y="15224"/>
                </a:cubicBezTo>
                <a:cubicBezTo>
                  <a:pt x="7516" y="14946"/>
                  <a:pt x="8030" y="14268"/>
                  <a:pt x="8340" y="13451"/>
                </a:cubicBezTo>
                <a:cubicBezTo>
                  <a:pt x="9134" y="14016"/>
                  <a:pt x="10005" y="14364"/>
                  <a:pt x="10659" y="14365"/>
                </a:cubicBezTo>
                <a:cubicBezTo>
                  <a:pt x="10706" y="14364"/>
                  <a:pt x="10752" y="14363"/>
                  <a:pt x="10796" y="14360"/>
                </a:cubicBezTo>
                <a:cubicBezTo>
                  <a:pt x="10841" y="14363"/>
                  <a:pt x="10887" y="14364"/>
                  <a:pt x="10934" y="14364"/>
                </a:cubicBezTo>
                <a:cubicBezTo>
                  <a:pt x="11601" y="14365"/>
                  <a:pt x="12490" y="14003"/>
                  <a:pt x="13295" y="13421"/>
                </a:cubicBezTo>
                <a:cubicBezTo>
                  <a:pt x="13591" y="14216"/>
                  <a:pt x="14079" y="14884"/>
                  <a:pt x="14846" y="15186"/>
                </a:cubicBezTo>
                <a:cubicBezTo>
                  <a:pt x="14880" y="15199"/>
                  <a:pt x="14914" y="15212"/>
                  <a:pt x="14948" y="15223"/>
                </a:cubicBezTo>
                <a:cubicBezTo>
                  <a:pt x="13520" y="16894"/>
                  <a:pt x="12552" y="17717"/>
                  <a:pt x="10790" y="18338"/>
                </a:cubicBezTo>
                <a:cubicBezTo>
                  <a:pt x="9475" y="17953"/>
                  <a:pt x="8503" y="17374"/>
                  <a:pt x="7457" y="16178"/>
                </a:cubicBezTo>
                <a:close/>
                <a:moveTo>
                  <a:pt x="9884" y="12697"/>
                </a:moveTo>
                <a:cubicBezTo>
                  <a:pt x="9290" y="12505"/>
                  <a:pt x="8890" y="12183"/>
                  <a:pt x="8711" y="11820"/>
                </a:cubicBezTo>
                <a:cubicBezTo>
                  <a:pt x="8629" y="11653"/>
                  <a:pt x="8593" y="11478"/>
                  <a:pt x="8607" y="11302"/>
                </a:cubicBezTo>
                <a:cubicBezTo>
                  <a:pt x="8626" y="11055"/>
                  <a:pt x="8788" y="10852"/>
                  <a:pt x="9039" y="10694"/>
                </a:cubicBezTo>
                <a:cubicBezTo>
                  <a:pt x="9617" y="10332"/>
                  <a:pt x="10666" y="10215"/>
                  <a:pt x="11525" y="10361"/>
                </a:cubicBezTo>
                <a:cubicBezTo>
                  <a:pt x="12229" y="10480"/>
                  <a:pt x="12805" y="10775"/>
                  <a:pt x="12890" y="11259"/>
                </a:cubicBezTo>
                <a:cubicBezTo>
                  <a:pt x="12898" y="11300"/>
                  <a:pt x="12901" y="11343"/>
                  <a:pt x="12902" y="11388"/>
                </a:cubicBezTo>
                <a:cubicBezTo>
                  <a:pt x="12900" y="11938"/>
                  <a:pt x="12531" y="12433"/>
                  <a:pt x="11707" y="12697"/>
                </a:cubicBezTo>
                <a:cubicBezTo>
                  <a:pt x="11362" y="12808"/>
                  <a:pt x="11132" y="12389"/>
                  <a:pt x="10796" y="12388"/>
                </a:cubicBezTo>
                <a:cubicBezTo>
                  <a:pt x="10460" y="12388"/>
                  <a:pt x="10229" y="12808"/>
                  <a:pt x="9884" y="12697"/>
                </a:cubicBezTo>
                <a:close/>
                <a:moveTo>
                  <a:pt x="6645" y="7493"/>
                </a:moveTo>
                <a:cubicBezTo>
                  <a:pt x="6587" y="6840"/>
                  <a:pt x="6580" y="6191"/>
                  <a:pt x="6605" y="5702"/>
                </a:cubicBezTo>
                <a:cubicBezTo>
                  <a:pt x="6606" y="5660"/>
                  <a:pt x="6606" y="5619"/>
                  <a:pt x="6606" y="5581"/>
                </a:cubicBezTo>
                <a:cubicBezTo>
                  <a:pt x="6661" y="4963"/>
                  <a:pt x="6812" y="4425"/>
                  <a:pt x="7100" y="4001"/>
                </a:cubicBezTo>
                <a:cubicBezTo>
                  <a:pt x="7485" y="3433"/>
                  <a:pt x="8509" y="3498"/>
                  <a:pt x="9574" y="3935"/>
                </a:cubicBezTo>
                <a:cubicBezTo>
                  <a:pt x="11373" y="4670"/>
                  <a:pt x="12488" y="6178"/>
                  <a:pt x="14998" y="6306"/>
                </a:cubicBezTo>
                <a:lnTo>
                  <a:pt x="14997" y="6372"/>
                </a:lnTo>
                <a:cubicBezTo>
                  <a:pt x="14975" y="7642"/>
                  <a:pt x="14749" y="9351"/>
                  <a:pt x="14195" y="10002"/>
                </a:cubicBezTo>
                <a:cubicBezTo>
                  <a:pt x="13970" y="10267"/>
                  <a:pt x="13689" y="10357"/>
                  <a:pt x="13346" y="10168"/>
                </a:cubicBezTo>
                <a:cubicBezTo>
                  <a:pt x="13331" y="10152"/>
                  <a:pt x="13314" y="10137"/>
                  <a:pt x="13297" y="10122"/>
                </a:cubicBezTo>
                <a:cubicBezTo>
                  <a:pt x="13282" y="10110"/>
                  <a:pt x="13266" y="10098"/>
                  <a:pt x="13250" y="10085"/>
                </a:cubicBezTo>
                <a:cubicBezTo>
                  <a:pt x="12777" y="9735"/>
                  <a:pt x="11980" y="9413"/>
                  <a:pt x="10753" y="9596"/>
                </a:cubicBezTo>
                <a:cubicBezTo>
                  <a:pt x="9525" y="9413"/>
                  <a:pt x="8729" y="9735"/>
                  <a:pt x="8256" y="10086"/>
                </a:cubicBezTo>
                <a:cubicBezTo>
                  <a:pt x="8219" y="10113"/>
                  <a:pt x="8187" y="10140"/>
                  <a:pt x="8159" y="10168"/>
                </a:cubicBezTo>
                <a:cubicBezTo>
                  <a:pt x="7208" y="10693"/>
                  <a:pt x="6782" y="9077"/>
                  <a:pt x="6645" y="7493"/>
                </a:cubicBezTo>
                <a:close/>
                <a:moveTo>
                  <a:pt x="5042" y="7708"/>
                </a:moveTo>
                <a:cubicBezTo>
                  <a:pt x="5042" y="7365"/>
                  <a:pt x="5098" y="7028"/>
                  <a:pt x="5211" y="6731"/>
                </a:cubicBezTo>
                <a:cubicBezTo>
                  <a:pt x="5501" y="5972"/>
                  <a:pt x="5985" y="5851"/>
                  <a:pt x="6198" y="6771"/>
                </a:cubicBezTo>
                <a:cubicBezTo>
                  <a:pt x="6246" y="6985"/>
                  <a:pt x="6279" y="7244"/>
                  <a:pt x="6299" y="7539"/>
                </a:cubicBezTo>
                <a:cubicBezTo>
                  <a:pt x="6342" y="8194"/>
                  <a:pt x="6317" y="9027"/>
                  <a:pt x="6249" y="9926"/>
                </a:cubicBezTo>
                <a:cubicBezTo>
                  <a:pt x="5476" y="9695"/>
                  <a:pt x="5041" y="8682"/>
                  <a:pt x="5042" y="7708"/>
                </a:cubicBezTo>
                <a:close/>
                <a:moveTo>
                  <a:pt x="16097" y="6224"/>
                </a:moveTo>
                <a:cubicBezTo>
                  <a:pt x="16192" y="6335"/>
                  <a:pt x="16287" y="6511"/>
                  <a:pt x="16378" y="6761"/>
                </a:cubicBezTo>
                <a:cubicBezTo>
                  <a:pt x="16758" y="7805"/>
                  <a:pt x="16430" y="9326"/>
                  <a:pt x="15581" y="9816"/>
                </a:cubicBezTo>
                <a:cubicBezTo>
                  <a:pt x="15506" y="9859"/>
                  <a:pt x="15427" y="9895"/>
                  <a:pt x="15343" y="9921"/>
                </a:cubicBezTo>
                <a:lnTo>
                  <a:pt x="15337" y="9849"/>
                </a:lnTo>
                <a:cubicBezTo>
                  <a:pt x="15243" y="8542"/>
                  <a:pt x="15267" y="7578"/>
                  <a:pt x="15370" y="6952"/>
                </a:cubicBezTo>
                <a:cubicBezTo>
                  <a:pt x="15416" y="6668"/>
                  <a:pt x="15487" y="6444"/>
                  <a:pt x="15574" y="6294"/>
                </a:cubicBezTo>
                <a:cubicBezTo>
                  <a:pt x="15718" y="6045"/>
                  <a:pt x="15906" y="5999"/>
                  <a:pt x="16097" y="6224"/>
                </a:cubicBezTo>
                <a:close/>
                <a:moveTo>
                  <a:pt x="21577" y="18828"/>
                </a:moveTo>
                <a:cubicBezTo>
                  <a:pt x="21582" y="18642"/>
                  <a:pt x="21572" y="18467"/>
                  <a:pt x="21549" y="18301"/>
                </a:cubicBezTo>
                <a:cubicBezTo>
                  <a:pt x="21508" y="18014"/>
                  <a:pt x="21426" y="17755"/>
                  <a:pt x="21309" y="17523"/>
                </a:cubicBezTo>
                <a:cubicBezTo>
                  <a:pt x="20556" y="16032"/>
                  <a:pt x="18365" y="15582"/>
                  <a:pt x="16414" y="14975"/>
                </a:cubicBezTo>
                <a:cubicBezTo>
                  <a:pt x="16089" y="14874"/>
                  <a:pt x="15770" y="14769"/>
                  <a:pt x="15466" y="14653"/>
                </a:cubicBezTo>
                <a:cubicBezTo>
                  <a:pt x="14463" y="14273"/>
                  <a:pt x="14031" y="13672"/>
                  <a:pt x="13878" y="12946"/>
                </a:cubicBezTo>
                <a:cubicBezTo>
                  <a:pt x="14360" y="12503"/>
                  <a:pt x="14776" y="11982"/>
                  <a:pt x="15041" y="11422"/>
                </a:cubicBezTo>
                <a:cubicBezTo>
                  <a:pt x="15158" y="11262"/>
                  <a:pt x="15267" y="11096"/>
                  <a:pt x="15370" y="10926"/>
                </a:cubicBezTo>
                <a:cubicBezTo>
                  <a:pt x="15467" y="10766"/>
                  <a:pt x="15557" y="10602"/>
                  <a:pt x="15642" y="10433"/>
                </a:cubicBezTo>
                <a:cubicBezTo>
                  <a:pt x="15977" y="10325"/>
                  <a:pt x="16260" y="10117"/>
                  <a:pt x="16491" y="9841"/>
                </a:cubicBezTo>
                <a:cubicBezTo>
                  <a:pt x="16535" y="9789"/>
                  <a:pt x="16577" y="9734"/>
                  <a:pt x="16617" y="9677"/>
                </a:cubicBezTo>
                <a:cubicBezTo>
                  <a:pt x="16838" y="9361"/>
                  <a:pt x="16996" y="8977"/>
                  <a:pt x="17087" y="8571"/>
                </a:cubicBezTo>
                <a:cubicBezTo>
                  <a:pt x="17192" y="8105"/>
                  <a:pt x="17209" y="7601"/>
                  <a:pt x="17130" y="7133"/>
                </a:cubicBezTo>
                <a:cubicBezTo>
                  <a:pt x="17072" y="6793"/>
                  <a:pt x="16963" y="6471"/>
                  <a:pt x="16798" y="6190"/>
                </a:cubicBezTo>
                <a:lnTo>
                  <a:pt x="16798" y="6190"/>
                </a:lnTo>
                <a:cubicBezTo>
                  <a:pt x="16795" y="6170"/>
                  <a:pt x="16792" y="6151"/>
                  <a:pt x="16790" y="6131"/>
                </a:cubicBezTo>
                <a:cubicBezTo>
                  <a:pt x="16200" y="1692"/>
                  <a:pt x="14067" y="-816"/>
                  <a:pt x="9851" y="240"/>
                </a:cubicBezTo>
                <a:cubicBezTo>
                  <a:pt x="9519" y="286"/>
                  <a:pt x="9199" y="357"/>
                  <a:pt x="8893" y="448"/>
                </a:cubicBezTo>
                <a:cubicBezTo>
                  <a:pt x="5932" y="551"/>
                  <a:pt x="4997" y="3731"/>
                  <a:pt x="4783" y="6184"/>
                </a:cubicBezTo>
                <a:cubicBezTo>
                  <a:pt x="4616" y="6466"/>
                  <a:pt x="4506" y="6791"/>
                  <a:pt x="4447" y="7134"/>
                </a:cubicBezTo>
                <a:cubicBezTo>
                  <a:pt x="4411" y="7349"/>
                  <a:pt x="4395" y="7571"/>
                  <a:pt x="4399" y="7795"/>
                </a:cubicBezTo>
                <a:cubicBezTo>
                  <a:pt x="4403" y="8057"/>
                  <a:pt x="4433" y="8320"/>
                  <a:pt x="4490" y="8572"/>
                </a:cubicBezTo>
                <a:cubicBezTo>
                  <a:pt x="4597" y="9051"/>
                  <a:pt x="4799" y="9500"/>
                  <a:pt x="5086" y="9842"/>
                </a:cubicBezTo>
                <a:cubicBezTo>
                  <a:pt x="5316" y="10118"/>
                  <a:pt x="5601" y="10326"/>
                  <a:pt x="5936" y="10434"/>
                </a:cubicBezTo>
                <a:cubicBezTo>
                  <a:pt x="6045" y="10651"/>
                  <a:pt x="6163" y="10861"/>
                  <a:pt x="6292" y="11063"/>
                </a:cubicBezTo>
                <a:cubicBezTo>
                  <a:pt x="6383" y="11206"/>
                  <a:pt x="6479" y="11346"/>
                  <a:pt x="6580" y="11480"/>
                </a:cubicBezTo>
                <a:cubicBezTo>
                  <a:pt x="6678" y="11679"/>
                  <a:pt x="6795" y="11872"/>
                  <a:pt x="6927" y="12059"/>
                </a:cubicBezTo>
                <a:cubicBezTo>
                  <a:pt x="7149" y="12374"/>
                  <a:pt x="7413" y="12668"/>
                  <a:pt x="7702" y="12934"/>
                </a:cubicBezTo>
                <a:cubicBezTo>
                  <a:pt x="7551" y="13666"/>
                  <a:pt x="7120" y="14271"/>
                  <a:pt x="6112" y="14654"/>
                </a:cubicBezTo>
                <a:cubicBezTo>
                  <a:pt x="4168" y="15392"/>
                  <a:pt x="1629" y="15725"/>
                  <a:pt x="537" y="17107"/>
                </a:cubicBezTo>
                <a:cubicBezTo>
                  <a:pt x="184" y="17555"/>
                  <a:pt x="-18" y="18111"/>
                  <a:pt x="2" y="18829"/>
                </a:cubicBezTo>
                <a:cubicBezTo>
                  <a:pt x="15" y="19314"/>
                  <a:pt x="182" y="19819"/>
                  <a:pt x="453" y="20323"/>
                </a:cubicBezTo>
                <a:cubicBezTo>
                  <a:pt x="535" y="20477"/>
                  <a:pt x="627" y="20631"/>
                  <a:pt x="727" y="20784"/>
                </a:cubicBezTo>
                <a:lnTo>
                  <a:pt x="3060" y="20783"/>
                </a:lnTo>
                <a:lnTo>
                  <a:pt x="20852" y="20783"/>
                </a:lnTo>
                <a:cubicBezTo>
                  <a:pt x="21280" y="20127"/>
                  <a:pt x="21560" y="19461"/>
                  <a:pt x="21577" y="18828"/>
                </a:cubicBezTo>
                <a:close/>
              </a:path>
            </a:pathLst>
          </a:custGeom>
          <a:solidFill>
            <a:srgbClr val="4D4E4C"/>
          </a:solidFill>
          <a:ln w="12700">
            <a:miter lim="400000"/>
          </a:ln>
        </p:spPr>
        <p:txBody>
          <a:bodyPr lIns="38100" tIns="38100" rIns="38100" bIns="38100" anchor="ctr"/>
          <a:lstStyle/>
          <a:p>
            <a:pPr lvl="0" defTabSz="584200"/>
            <a:endParaRPr/>
          </a:p>
        </p:txBody>
      </p:sp>
      <p:sp>
        <p:nvSpPr>
          <p:cNvPr id="35" name="Shape 307"/>
          <p:cNvSpPr/>
          <p:nvPr/>
        </p:nvSpPr>
        <p:spPr>
          <a:xfrm>
            <a:off x="1371599" y="6591157"/>
            <a:ext cx="3454399" cy="2264976"/>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0" tIns="0" rIns="0" bIns="0"/>
          <a:lstStyle>
            <a:lvl1pPr defTabSz="457200">
              <a:lnSpc>
                <a:spcPct val="110000"/>
              </a:lnSpc>
              <a:defRPr sz="2400" b="0" spc="0">
                <a:solidFill>
                  <a:srgbClr val="636463"/>
                </a:solidFill>
                <a:latin typeface="+mn-lt"/>
                <a:ea typeface="+mn-ea"/>
                <a:cs typeface="+mn-cs"/>
                <a:sym typeface="Roboto Light"/>
              </a:defRPr>
            </a:lvl1pPr>
          </a:lstStyle>
          <a:p>
            <a:pPr lvl="0">
              <a:defRPr sz="1800" spc="0">
                <a:solidFill>
                  <a:srgbClr val="000000"/>
                </a:solidFill>
              </a:defRPr>
            </a:pPr>
            <a:r>
              <a:rPr lang="en-IN" sz="2800">
                <a:solidFill>
                  <a:schemeClr val="bg1"/>
                </a:solidFill>
              </a:rPr>
              <a:t>Top Managements/ Decision Makers/ CEOs/</a:t>
            </a:r>
          </a:p>
          <a:p>
            <a:pPr lvl="0">
              <a:defRPr sz="1800" spc="0">
                <a:solidFill>
                  <a:srgbClr val="000000"/>
                </a:solidFill>
              </a:defRPr>
            </a:pPr>
            <a:r>
              <a:rPr lang="en-IN" sz="2800">
                <a:solidFill>
                  <a:schemeClr val="bg1"/>
                </a:solidFill>
              </a:rPr>
              <a:t>Owners of Businesses</a:t>
            </a:r>
          </a:p>
        </p:txBody>
      </p:sp>
      <p:sp>
        <p:nvSpPr>
          <p:cNvPr id="36" name="Shape 308"/>
          <p:cNvSpPr/>
          <p:nvPr/>
        </p:nvSpPr>
        <p:spPr>
          <a:xfrm>
            <a:off x="2092039" y="8837809"/>
            <a:ext cx="1900487" cy="926880"/>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0" tIns="0" rIns="0" bIns="0"/>
          <a:lstStyle>
            <a:lvl1pPr defTabSz="584200">
              <a:defRPr sz="6400">
                <a:solidFill>
                  <a:srgbClr val="4D4E4C"/>
                </a:solidFill>
              </a:defRPr>
            </a:lvl1pPr>
          </a:lstStyle>
          <a:p>
            <a:pPr lvl="0">
              <a:defRPr sz="1800" b="0">
                <a:solidFill>
                  <a:srgbClr val="000000"/>
                </a:solidFill>
              </a:defRPr>
            </a:pPr>
            <a:r>
              <a:rPr lang="en-US" sz="6400" b="1">
                <a:solidFill>
                  <a:srgbClr val="4D4E4C"/>
                </a:solidFill>
              </a:rPr>
              <a:t>65%</a:t>
            </a:r>
            <a:endParaRPr sz="6400" b="1">
              <a:solidFill>
                <a:srgbClr val="4D4E4C"/>
              </a:solidFill>
            </a:endParaRPr>
          </a:p>
        </p:txBody>
      </p:sp>
      <p:sp>
        <p:nvSpPr>
          <p:cNvPr id="39" name="Shape 311"/>
          <p:cNvSpPr/>
          <p:nvPr/>
        </p:nvSpPr>
        <p:spPr>
          <a:xfrm>
            <a:off x="7013199" y="6523424"/>
            <a:ext cx="3448798" cy="2603643"/>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0" tIns="0" rIns="0" bIns="0"/>
          <a:lstStyle>
            <a:lvl1pPr defTabSz="457200">
              <a:lnSpc>
                <a:spcPct val="110000"/>
              </a:lnSpc>
              <a:defRPr sz="2400" b="0" spc="0">
                <a:solidFill>
                  <a:srgbClr val="636463"/>
                </a:solidFill>
                <a:latin typeface="+mn-lt"/>
                <a:ea typeface="+mn-ea"/>
                <a:cs typeface="+mn-cs"/>
                <a:sym typeface="Roboto Light"/>
              </a:defRPr>
            </a:lvl1pPr>
          </a:lstStyle>
          <a:p>
            <a:pPr lvl="0">
              <a:defRPr sz="1800" spc="0">
                <a:solidFill>
                  <a:srgbClr val="000000"/>
                </a:solidFill>
              </a:defRPr>
            </a:pPr>
            <a:r>
              <a:rPr lang="en-IN" sz="2800">
                <a:solidFill>
                  <a:schemeClr val="bg1"/>
                </a:solidFill>
              </a:rPr>
              <a:t>Architects/ Designers/ Builders/ Artists/ Middle management</a:t>
            </a:r>
          </a:p>
          <a:p>
            <a:pPr lvl="0">
              <a:defRPr sz="1800" spc="0">
                <a:solidFill>
                  <a:srgbClr val="000000"/>
                </a:solidFill>
              </a:defRPr>
            </a:pPr>
            <a:r>
              <a:rPr lang="en-IN" sz="2800">
                <a:solidFill>
                  <a:schemeClr val="bg1"/>
                </a:solidFill>
              </a:rPr>
              <a:t>Product Specifiers</a:t>
            </a:r>
            <a:endParaRPr sz="2800" spc="0">
              <a:solidFill>
                <a:schemeClr val="bg1"/>
              </a:solidFill>
            </a:endParaRPr>
          </a:p>
        </p:txBody>
      </p:sp>
      <p:sp>
        <p:nvSpPr>
          <p:cNvPr id="40" name="Shape 312"/>
          <p:cNvSpPr/>
          <p:nvPr/>
        </p:nvSpPr>
        <p:spPr>
          <a:xfrm>
            <a:off x="7719622" y="9295010"/>
            <a:ext cx="1900486" cy="926880"/>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0" tIns="0" rIns="0" bIns="0"/>
          <a:lstStyle>
            <a:lvl1pPr defTabSz="584200">
              <a:defRPr sz="6400">
                <a:solidFill>
                  <a:srgbClr val="4D4E4C"/>
                </a:solidFill>
              </a:defRPr>
            </a:lvl1pPr>
          </a:lstStyle>
          <a:p>
            <a:pPr lvl="0">
              <a:defRPr sz="1800" b="0">
                <a:solidFill>
                  <a:srgbClr val="000000"/>
                </a:solidFill>
              </a:defRPr>
            </a:pPr>
            <a:r>
              <a:rPr lang="en-US" sz="6400" b="1">
                <a:solidFill>
                  <a:srgbClr val="4D4E4C"/>
                </a:solidFill>
              </a:rPr>
              <a:t>47%</a:t>
            </a:r>
            <a:endParaRPr sz="6400" b="1">
              <a:solidFill>
                <a:srgbClr val="4D4E4C"/>
              </a:solidFill>
            </a:endParaRPr>
          </a:p>
        </p:txBody>
      </p:sp>
      <p:sp>
        <p:nvSpPr>
          <p:cNvPr id="41" name="Shape 313"/>
          <p:cNvSpPr/>
          <p:nvPr/>
        </p:nvSpPr>
        <p:spPr>
          <a:xfrm>
            <a:off x="12412131" y="6506492"/>
            <a:ext cx="4521200" cy="3416442"/>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0" tIns="0" rIns="0" bIns="0"/>
          <a:lstStyle>
            <a:lvl1pPr defTabSz="457200">
              <a:lnSpc>
                <a:spcPct val="110000"/>
              </a:lnSpc>
              <a:defRPr sz="2400" b="0" spc="0">
                <a:solidFill>
                  <a:srgbClr val="636463"/>
                </a:solidFill>
                <a:latin typeface="+mn-lt"/>
                <a:ea typeface="+mn-ea"/>
                <a:cs typeface="+mn-cs"/>
                <a:sym typeface="Roboto Light"/>
              </a:defRPr>
            </a:lvl1pPr>
          </a:lstStyle>
          <a:p>
            <a:pPr lvl="0">
              <a:defRPr sz="1800" spc="0">
                <a:solidFill>
                  <a:srgbClr val="000000"/>
                </a:solidFill>
              </a:defRPr>
            </a:pPr>
            <a:r>
              <a:rPr lang="en-IN" sz="2800">
                <a:solidFill>
                  <a:schemeClr val="bg1"/>
                </a:solidFill>
              </a:rPr>
              <a:t>Hi-end Showrooms (Mixed, </a:t>
            </a:r>
          </a:p>
          <a:p>
            <a:pPr lvl="0">
              <a:defRPr sz="1800" spc="0">
                <a:solidFill>
                  <a:srgbClr val="000000"/>
                </a:solidFill>
              </a:defRPr>
            </a:pPr>
            <a:r>
              <a:rPr lang="en-IN" sz="2800">
                <a:solidFill>
                  <a:schemeClr val="bg1"/>
                </a:solidFill>
              </a:rPr>
              <a:t>Single branded, Company owned), B2B Distributors/ Dealers/ B2B network of important dealers &amp; retailers, Showroom sales managers</a:t>
            </a:r>
          </a:p>
        </p:txBody>
      </p:sp>
      <p:sp>
        <p:nvSpPr>
          <p:cNvPr id="42" name="Shape 314"/>
          <p:cNvSpPr/>
          <p:nvPr/>
        </p:nvSpPr>
        <p:spPr>
          <a:xfrm>
            <a:off x="13352818" y="10175543"/>
            <a:ext cx="2666113" cy="926880"/>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0" tIns="0" rIns="0" bIns="0"/>
          <a:lstStyle>
            <a:lvl1pPr defTabSz="584200">
              <a:defRPr sz="6400">
                <a:solidFill>
                  <a:srgbClr val="4D4E4C"/>
                </a:solidFill>
              </a:defRPr>
            </a:lvl1pPr>
          </a:lstStyle>
          <a:p>
            <a:pPr lvl="0">
              <a:defRPr sz="1800" b="0">
                <a:solidFill>
                  <a:srgbClr val="000000"/>
                </a:solidFill>
              </a:defRPr>
            </a:pPr>
            <a:r>
              <a:rPr lang="en-US" sz="6400" b="1">
                <a:solidFill>
                  <a:srgbClr val="4D4E4C"/>
                </a:solidFill>
              </a:rPr>
              <a:t>18-21%</a:t>
            </a:r>
            <a:endParaRPr sz="6400" b="1">
              <a:solidFill>
                <a:srgbClr val="4D4E4C"/>
              </a:solidFill>
            </a:endParaRPr>
          </a:p>
        </p:txBody>
      </p:sp>
      <p:sp>
        <p:nvSpPr>
          <p:cNvPr id="43" name="Shape 315"/>
          <p:cNvSpPr/>
          <p:nvPr/>
        </p:nvSpPr>
        <p:spPr>
          <a:xfrm>
            <a:off x="19041580" y="6540357"/>
            <a:ext cx="3733752" cy="2874576"/>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0" tIns="0" rIns="0" bIns="0"/>
          <a:lstStyle>
            <a:lvl1pPr defTabSz="457200">
              <a:lnSpc>
                <a:spcPct val="110000"/>
              </a:lnSpc>
              <a:defRPr sz="2400" b="0" spc="0">
                <a:solidFill>
                  <a:srgbClr val="636463"/>
                </a:solidFill>
                <a:latin typeface="+mn-lt"/>
                <a:ea typeface="+mn-ea"/>
                <a:cs typeface="+mn-cs"/>
                <a:sym typeface="Roboto Light"/>
              </a:defRPr>
            </a:lvl1pPr>
          </a:lstStyle>
          <a:p>
            <a:r>
              <a:rPr lang="en-IN" sz="2800">
                <a:solidFill>
                  <a:schemeClr val="bg1"/>
                </a:solidFill>
              </a:rPr>
              <a:t>B2C Consumers, design enthusiasts, through Subscriptions</a:t>
            </a:r>
          </a:p>
          <a:p>
            <a:r>
              <a:rPr lang="en-IN" sz="2800">
                <a:solidFill>
                  <a:schemeClr val="bg1"/>
                </a:solidFill>
              </a:rPr>
              <a:t>throughout India</a:t>
            </a:r>
          </a:p>
        </p:txBody>
      </p:sp>
      <p:sp>
        <p:nvSpPr>
          <p:cNvPr id="44" name="Shape 316"/>
          <p:cNvSpPr/>
          <p:nvPr/>
        </p:nvSpPr>
        <p:spPr>
          <a:xfrm>
            <a:off x="19477072" y="8770075"/>
            <a:ext cx="2874927" cy="926880"/>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0" tIns="0" rIns="0" bIns="0"/>
          <a:lstStyle>
            <a:lvl1pPr defTabSz="584200">
              <a:defRPr sz="6400">
                <a:solidFill>
                  <a:srgbClr val="4D4E4C"/>
                </a:solidFill>
              </a:defRPr>
            </a:lvl1pPr>
          </a:lstStyle>
          <a:p>
            <a:pPr lvl="0">
              <a:defRPr sz="1800" b="0">
                <a:solidFill>
                  <a:srgbClr val="000000"/>
                </a:solidFill>
              </a:defRPr>
            </a:pPr>
            <a:r>
              <a:rPr sz="6400" b="1">
                <a:solidFill>
                  <a:srgbClr val="4D4E4C"/>
                </a:solidFill>
              </a:rPr>
              <a:t>2</a:t>
            </a:r>
            <a:r>
              <a:rPr lang="en-US" sz="6400" b="1">
                <a:solidFill>
                  <a:srgbClr val="4D4E4C"/>
                </a:solidFill>
              </a:rPr>
              <a:t>3-25%</a:t>
            </a:r>
            <a:endParaRPr sz="6400" b="1">
              <a:solidFill>
                <a:srgbClr val="4D4E4C"/>
              </a:solidFill>
            </a:endParaRPr>
          </a:p>
        </p:txBody>
      </p:sp>
      <p:sp>
        <p:nvSpPr>
          <p:cNvPr id="46" name="Shape 41"/>
          <p:cNvSpPr/>
          <p:nvPr/>
        </p:nvSpPr>
        <p:spPr>
          <a:xfrm>
            <a:off x="0" y="13144432"/>
            <a:ext cx="22826132" cy="571568"/>
          </a:xfrm>
          <a:prstGeom prst="rect">
            <a:avLst/>
          </a:prstGeom>
          <a:solidFill>
            <a:srgbClr val="4D4E4C"/>
          </a:solidFill>
          <a:ln w="12700">
            <a:miter lim="400000"/>
          </a:ln>
        </p:spPr>
        <p:txBody>
          <a:bodyPr lIns="71437" tIns="71437" rIns="71437" bIns="71437" anchor="ctr"/>
          <a:lstStyle/>
          <a:p>
            <a:pPr lvl="0" defTabSz="584200">
              <a:defRPr sz="3200" b="0">
                <a:solidFill>
                  <a:srgbClr val="777776"/>
                </a:solidFill>
              </a:defRPr>
            </a:pPr>
            <a:endParaRPr/>
          </a:p>
        </p:txBody>
      </p:sp>
    </p:spTree>
  </p:cSld>
  <p:clrMapOvr>
    <a:masterClrMapping/>
  </p:clrMapOvr>
  <mc:AlternateContent xmlns:mc="http://schemas.openxmlformats.org/markup-compatibility/2006" xmlns:p14="http://schemas.microsoft.com/office/powerpoint/2010/main">
    <mc:Choice Requires="p14">
      <p:transition spd="slow" p14:dur="1500">
        <p:push dir="r"/>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p:push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ppt_x"/>
                                          </p:val>
                                        </p:tav>
                                        <p:tav tm="100000">
                                          <p:val>
                                            <p:strVal val="#ppt_x"/>
                                          </p:val>
                                        </p:tav>
                                      </p:tavLst>
                                    </p:anim>
                                    <p:anim calcmode="lin" valueType="num">
                                      <p:cBhvr additive="base">
                                        <p:cTn id="12" dur="500" fill="hold"/>
                                        <p:tgtEl>
                                          <p:spTgt spid="23"/>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fill="hold"/>
                                        <p:tgtEl>
                                          <p:spTgt spid="24"/>
                                        </p:tgtEl>
                                        <p:attrNameLst>
                                          <p:attrName>ppt_x</p:attrName>
                                        </p:attrNameLst>
                                      </p:cBhvr>
                                      <p:tavLst>
                                        <p:tav tm="0">
                                          <p:val>
                                            <p:strVal val="#ppt_x"/>
                                          </p:val>
                                        </p:tav>
                                        <p:tav tm="100000">
                                          <p:val>
                                            <p:strVal val="#ppt_x"/>
                                          </p:val>
                                        </p:tav>
                                      </p:tavLst>
                                    </p:anim>
                                    <p:anim calcmode="lin" valueType="num">
                                      <p:cBhvr additive="base">
                                        <p:cTn id="16" dur="500" fill="hold"/>
                                        <p:tgtEl>
                                          <p:spTgt spid="24"/>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500" fill="hold"/>
                                        <p:tgtEl>
                                          <p:spTgt spid="28"/>
                                        </p:tgtEl>
                                        <p:attrNameLst>
                                          <p:attrName>ppt_x</p:attrName>
                                        </p:attrNameLst>
                                      </p:cBhvr>
                                      <p:tavLst>
                                        <p:tav tm="0">
                                          <p:val>
                                            <p:strVal val="#ppt_x"/>
                                          </p:val>
                                        </p:tav>
                                        <p:tav tm="100000">
                                          <p:val>
                                            <p:strVal val="#ppt_x"/>
                                          </p:val>
                                        </p:tav>
                                      </p:tavLst>
                                    </p:anim>
                                    <p:anim calcmode="lin" valueType="num">
                                      <p:cBhvr additive="base">
                                        <p:cTn id="20" dur="500" fill="hold"/>
                                        <p:tgtEl>
                                          <p:spTgt spid="28"/>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additive="base">
                                        <p:cTn id="23" dur="500" fill="hold"/>
                                        <p:tgtEl>
                                          <p:spTgt spid="30"/>
                                        </p:tgtEl>
                                        <p:attrNameLst>
                                          <p:attrName>ppt_x</p:attrName>
                                        </p:attrNameLst>
                                      </p:cBhvr>
                                      <p:tavLst>
                                        <p:tav tm="0">
                                          <p:val>
                                            <p:strVal val="#ppt_x"/>
                                          </p:val>
                                        </p:tav>
                                        <p:tav tm="100000">
                                          <p:val>
                                            <p:strVal val="#ppt_x"/>
                                          </p:val>
                                        </p:tav>
                                      </p:tavLst>
                                    </p:anim>
                                    <p:anim calcmode="lin" valueType="num">
                                      <p:cBhvr additive="base">
                                        <p:cTn id="24" dur="500" fill="hold"/>
                                        <p:tgtEl>
                                          <p:spTgt spid="30"/>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500" fill="hold"/>
                                        <p:tgtEl>
                                          <p:spTgt spid="31"/>
                                        </p:tgtEl>
                                        <p:attrNameLst>
                                          <p:attrName>ppt_x</p:attrName>
                                        </p:attrNameLst>
                                      </p:cBhvr>
                                      <p:tavLst>
                                        <p:tav tm="0">
                                          <p:val>
                                            <p:strVal val="#ppt_x"/>
                                          </p:val>
                                        </p:tav>
                                        <p:tav tm="100000">
                                          <p:val>
                                            <p:strVal val="#ppt_x"/>
                                          </p:val>
                                        </p:tav>
                                      </p:tavLst>
                                    </p:anim>
                                    <p:anim calcmode="lin" valueType="num">
                                      <p:cBhvr additive="base">
                                        <p:cTn id="28" dur="500" fill="hold"/>
                                        <p:tgtEl>
                                          <p:spTgt spid="31"/>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anim calcmode="lin" valueType="num">
                                      <p:cBhvr additive="base">
                                        <p:cTn id="31" dur="500" fill="hold"/>
                                        <p:tgtEl>
                                          <p:spTgt spid="32"/>
                                        </p:tgtEl>
                                        <p:attrNameLst>
                                          <p:attrName>ppt_x</p:attrName>
                                        </p:attrNameLst>
                                      </p:cBhvr>
                                      <p:tavLst>
                                        <p:tav tm="0">
                                          <p:val>
                                            <p:strVal val="#ppt_x"/>
                                          </p:val>
                                        </p:tav>
                                        <p:tav tm="100000">
                                          <p:val>
                                            <p:strVal val="#ppt_x"/>
                                          </p:val>
                                        </p:tav>
                                      </p:tavLst>
                                    </p:anim>
                                    <p:anim calcmode="lin" valueType="num">
                                      <p:cBhvr additive="base">
                                        <p:cTn id="32" dur="500" fill="hold"/>
                                        <p:tgtEl>
                                          <p:spTgt spid="32"/>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additive="base">
                                        <p:cTn id="35" dur="500" fill="hold"/>
                                        <p:tgtEl>
                                          <p:spTgt spid="33"/>
                                        </p:tgtEl>
                                        <p:attrNameLst>
                                          <p:attrName>ppt_x</p:attrName>
                                        </p:attrNameLst>
                                      </p:cBhvr>
                                      <p:tavLst>
                                        <p:tav tm="0">
                                          <p:val>
                                            <p:strVal val="#ppt_x"/>
                                          </p:val>
                                        </p:tav>
                                        <p:tav tm="100000">
                                          <p:val>
                                            <p:strVal val="#ppt_x"/>
                                          </p:val>
                                        </p:tav>
                                      </p:tavLst>
                                    </p:anim>
                                    <p:anim calcmode="lin" valueType="num">
                                      <p:cBhvr additive="base">
                                        <p:cTn id="36" dur="500" fill="hold"/>
                                        <p:tgtEl>
                                          <p:spTgt spid="33"/>
                                        </p:tgtEl>
                                        <p:attrNameLst>
                                          <p:attrName>ppt_y</p:attrName>
                                        </p:attrNameLst>
                                      </p:cBhvr>
                                      <p:tavLst>
                                        <p:tav tm="0">
                                          <p:val>
                                            <p:strVal val="0-#ppt_h/2"/>
                                          </p:val>
                                        </p:tav>
                                        <p:tav tm="100000">
                                          <p:val>
                                            <p:strVal val="#ppt_y"/>
                                          </p:val>
                                        </p:tav>
                                      </p:tavLst>
                                    </p:anim>
                                  </p:childTnLst>
                                </p:cTn>
                              </p:par>
                            </p:childTnLst>
                          </p:cTn>
                        </p:par>
                        <p:par>
                          <p:cTn id="37" fill="hold" nodeType="afterGroup">
                            <p:stCondLst>
                              <p:cond delay="500"/>
                            </p:stCondLst>
                            <p:childTnLst>
                              <p:par>
                                <p:cTn id="38" presetID="23" presetClass="entr" presetSubtype="16" fill="hold" grpId="0" nodeType="afterEffect">
                                  <p:stCondLst>
                                    <p:cond delay="0"/>
                                  </p:stCondLst>
                                  <p:childTnLst>
                                    <p:set>
                                      <p:cBhvr>
                                        <p:cTn id="39" fill="hold"/>
                                        <p:tgtEl>
                                          <p:spTgt spid="35"/>
                                        </p:tgtEl>
                                        <p:attrNameLst>
                                          <p:attrName>style.visibility</p:attrName>
                                        </p:attrNameLst>
                                      </p:cBhvr>
                                      <p:to>
                                        <p:strVal val="visible"/>
                                      </p:to>
                                    </p:set>
                                    <p:anim calcmode="lin" valueType="num">
                                      <p:cBhvr>
                                        <p:cTn id="40" dur="300" fill="hold"/>
                                        <p:tgtEl>
                                          <p:spTgt spid="35"/>
                                        </p:tgtEl>
                                        <p:attrNameLst>
                                          <p:attrName>ppt_w</p:attrName>
                                        </p:attrNameLst>
                                      </p:cBhvr>
                                      <p:tavLst>
                                        <p:tav tm="0">
                                          <p:val>
                                            <p:fltVal val="0"/>
                                          </p:val>
                                        </p:tav>
                                        <p:tav tm="100000">
                                          <p:val>
                                            <p:strVal val="#ppt_w"/>
                                          </p:val>
                                        </p:tav>
                                      </p:tavLst>
                                    </p:anim>
                                    <p:anim calcmode="lin" valueType="num">
                                      <p:cBhvr>
                                        <p:cTn id="41" dur="300" fill="hold"/>
                                        <p:tgtEl>
                                          <p:spTgt spid="35"/>
                                        </p:tgtEl>
                                        <p:attrNameLst>
                                          <p:attrName>ppt_h</p:attrName>
                                        </p:attrNameLst>
                                      </p:cBhvr>
                                      <p:tavLst>
                                        <p:tav tm="0">
                                          <p:val>
                                            <p:fltVal val="0"/>
                                          </p:val>
                                        </p:tav>
                                        <p:tav tm="100000">
                                          <p:val>
                                            <p:strVal val="#ppt_h"/>
                                          </p:val>
                                        </p:tav>
                                      </p:tavLst>
                                    </p:anim>
                                  </p:childTnLst>
                                </p:cTn>
                              </p:par>
                            </p:childTnLst>
                          </p:cTn>
                        </p:par>
                        <p:par>
                          <p:cTn id="42" fill="hold" nodeType="afterGroup">
                            <p:stCondLst>
                              <p:cond delay="800"/>
                            </p:stCondLst>
                            <p:childTnLst>
                              <p:par>
                                <p:cTn id="43" presetID="23" presetClass="entr" presetSubtype="16" fill="hold" grpId="0" nodeType="afterEffect">
                                  <p:stCondLst>
                                    <p:cond delay="100"/>
                                  </p:stCondLst>
                                  <p:childTnLst>
                                    <p:set>
                                      <p:cBhvr>
                                        <p:cTn id="44" fill="hold"/>
                                        <p:tgtEl>
                                          <p:spTgt spid="39"/>
                                        </p:tgtEl>
                                        <p:attrNameLst>
                                          <p:attrName>style.visibility</p:attrName>
                                        </p:attrNameLst>
                                      </p:cBhvr>
                                      <p:to>
                                        <p:strVal val="visible"/>
                                      </p:to>
                                    </p:set>
                                    <p:anim calcmode="lin" valueType="num">
                                      <p:cBhvr>
                                        <p:cTn id="45" dur="300" fill="hold"/>
                                        <p:tgtEl>
                                          <p:spTgt spid="39"/>
                                        </p:tgtEl>
                                        <p:attrNameLst>
                                          <p:attrName>ppt_w</p:attrName>
                                        </p:attrNameLst>
                                      </p:cBhvr>
                                      <p:tavLst>
                                        <p:tav tm="0">
                                          <p:val>
                                            <p:fltVal val="0"/>
                                          </p:val>
                                        </p:tav>
                                        <p:tav tm="100000">
                                          <p:val>
                                            <p:strVal val="#ppt_w"/>
                                          </p:val>
                                        </p:tav>
                                      </p:tavLst>
                                    </p:anim>
                                    <p:anim calcmode="lin" valueType="num">
                                      <p:cBhvr>
                                        <p:cTn id="46" dur="300" fill="hold"/>
                                        <p:tgtEl>
                                          <p:spTgt spid="39"/>
                                        </p:tgtEl>
                                        <p:attrNameLst>
                                          <p:attrName>ppt_h</p:attrName>
                                        </p:attrNameLst>
                                      </p:cBhvr>
                                      <p:tavLst>
                                        <p:tav tm="0">
                                          <p:val>
                                            <p:fltVal val="0"/>
                                          </p:val>
                                        </p:tav>
                                        <p:tav tm="100000">
                                          <p:val>
                                            <p:strVal val="#ppt_h"/>
                                          </p:val>
                                        </p:tav>
                                      </p:tavLst>
                                    </p:anim>
                                  </p:childTnLst>
                                </p:cTn>
                              </p:par>
                            </p:childTnLst>
                          </p:cTn>
                        </p:par>
                        <p:par>
                          <p:cTn id="47" fill="hold" nodeType="afterGroup">
                            <p:stCondLst>
                              <p:cond delay="1200"/>
                            </p:stCondLst>
                            <p:childTnLst>
                              <p:par>
                                <p:cTn id="48" presetID="23" presetClass="entr" presetSubtype="16" fill="hold" grpId="0" nodeType="afterEffect">
                                  <p:stCondLst>
                                    <p:cond delay="100"/>
                                  </p:stCondLst>
                                  <p:childTnLst>
                                    <p:set>
                                      <p:cBhvr>
                                        <p:cTn id="49" fill="hold"/>
                                        <p:tgtEl>
                                          <p:spTgt spid="41"/>
                                        </p:tgtEl>
                                        <p:attrNameLst>
                                          <p:attrName>style.visibility</p:attrName>
                                        </p:attrNameLst>
                                      </p:cBhvr>
                                      <p:to>
                                        <p:strVal val="visible"/>
                                      </p:to>
                                    </p:set>
                                    <p:anim calcmode="lin" valueType="num">
                                      <p:cBhvr>
                                        <p:cTn id="50" dur="300" fill="hold"/>
                                        <p:tgtEl>
                                          <p:spTgt spid="41"/>
                                        </p:tgtEl>
                                        <p:attrNameLst>
                                          <p:attrName>ppt_w</p:attrName>
                                        </p:attrNameLst>
                                      </p:cBhvr>
                                      <p:tavLst>
                                        <p:tav tm="0">
                                          <p:val>
                                            <p:fltVal val="0"/>
                                          </p:val>
                                        </p:tav>
                                        <p:tav tm="100000">
                                          <p:val>
                                            <p:strVal val="#ppt_w"/>
                                          </p:val>
                                        </p:tav>
                                      </p:tavLst>
                                    </p:anim>
                                    <p:anim calcmode="lin" valueType="num">
                                      <p:cBhvr>
                                        <p:cTn id="51" dur="300" fill="hold"/>
                                        <p:tgtEl>
                                          <p:spTgt spid="41"/>
                                        </p:tgtEl>
                                        <p:attrNameLst>
                                          <p:attrName>ppt_h</p:attrName>
                                        </p:attrNameLst>
                                      </p:cBhvr>
                                      <p:tavLst>
                                        <p:tav tm="0">
                                          <p:val>
                                            <p:fltVal val="0"/>
                                          </p:val>
                                        </p:tav>
                                        <p:tav tm="100000">
                                          <p:val>
                                            <p:strVal val="#ppt_h"/>
                                          </p:val>
                                        </p:tav>
                                      </p:tavLst>
                                    </p:anim>
                                  </p:childTnLst>
                                </p:cTn>
                              </p:par>
                            </p:childTnLst>
                          </p:cTn>
                        </p:par>
                        <p:par>
                          <p:cTn id="52" fill="hold" nodeType="afterGroup">
                            <p:stCondLst>
                              <p:cond delay="1600"/>
                            </p:stCondLst>
                            <p:childTnLst>
                              <p:par>
                                <p:cTn id="53" presetID="23" presetClass="entr" presetSubtype="16" fill="hold" grpId="0" nodeType="afterEffect">
                                  <p:stCondLst>
                                    <p:cond delay="100"/>
                                  </p:stCondLst>
                                  <p:childTnLst>
                                    <p:set>
                                      <p:cBhvr>
                                        <p:cTn id="54" fill="hold"/>
                                        <p:tgtEl>
                                          <p:spTgt spid="43"/>
                                        </p:tgtEl>
                                        <p:attrNameLst>
                                          <p:attrName>style.visibility</p:attrName>
                                        </p:attrNameLst>
                                      </p:cBhvr>
                                      <p:to>
                                        <p:strVal val="visible"/>
                                      </p:to>
                                    </p:set>
                                    <p:anim calcmode="lin" valueType="num">
                                      <p:cBhvr>
                                        <p:cTn id="55" dur="300" fill="hold"/>
                                        <p:tgtEl>
                                          <p:spTgt spid="43"/>
                                        </p:tgtEl>
                                        <p:attrNameLst>
                                          <p:attrName>ppt_w</p:attrName>
                                        </p:attrNameLst>
                                      </p:cBhvr>
                                      <p:tavLst>
                                        <p:tav tm="0">
                                          <p:val>
                                            <p:fltVal val="0"/>
                                          </p:val>
                                        </p:tav>
                                        <p:tav tm="100000">
                                          <p:val>
                                            <p:strVal val="#ppt_w"/>
                                          </p:val>
                                        </p:tav>
                                      </p:tavLst>
                                    </p:anim>
                                    <p:anim calcmode="lin" valueType="num">
                                      <p:cBhvr>
                                        <p:cTn id="56" dur="300" fill="hold"/>
                                        <p:tgtEl>
                                          <p:spTgt spid="43"/>
                                        </p:tgtEl>
                                        <p:attrNameLst>
                                          <p:attrName>ppt_h</p:attrName>
                                        </p:attrNameLst>
                                      </p:cBhvr>
                                      <p:tavLst>
                                        <p:tav tm="0">
                                          <p:val>
                                            <p:fltVal val="0"/>
                                          </p:val>
                                        </p:tav>
                                        <p:tav tm="100000">
                                          <p:val>
                                            <p:strVal val="#ppt_h"/>
                                          </p:val>
                                        </p:tav>
                                      </p:tavLst>
                                    </p:anim>
                                  </p:childTnLst>
                                </p:cTn>
                              </p:par>
                              <p:par>
                                <p:cTn id="57" presetID="23" presetClass="entr" presetSubtype="16" fill="hold" grpId="0" nodeType="withEffect">
                                  <p:stCondLst>
                                    <p:cond delay="100"/>
                                  </p:stCondLst>
                                  <p:childTnLst>
                                    <p:set>
                                      <p:cBhvr>
                                        <p:cTn id="58" fill="hold"/>
                                        <p:tgtEl>
                                          <p:spTgt spid="36"/>
                                        </p:tgtEl>
                                        <p:attrNameLst>
                                          <p:attrName>style.visibility</p:attrName>
                                        </p:attrNameLst>
                                      </p:cBhvr>
                                      <p:to>
                                        <p:strVal val="visible"/>
                                      </p:to>
                                    </p:set>
                                    <p:anim calcmode="lin" valueType="num">
                                      <p:cBhvr>
                                        <p:cTn id="59" dur="300" fill="hold"/>
                                        <p:tgtEl>
                                          <p:spTgt spid="36"/>
                                        </p:tgtEl>
                                        <p:attrNameLst>
                                          <p:attrName>ppt_w</p:attrName>
                                        </p:attrNameLst>
                                      </p:cBhvr>
                                      <p:tavLst>
                                        <p:tav tm="0">
                                          <p:val>
                                            <p:fltVal val="0"/>
                                          </p:val>
                                        </p:tav>
                                        <p:tav tm="100000">
                                          <p:val>
                                            <p:strVal val="#ppt_w"/>
                                          </p:val>
                                        </p:tav>
                                      </p:tavLst>
                                    </p:anim>
                                    <p:anim calcmode="lin" valueType="num">
                                      <p:cBhvr>
                                        <p:cTn id="60" dur="300" fill="hold"/>
                                        <p:tgtEl>
                                          <p:spTgt spid="36"/>
                                        </p:tgtEl>
                                        <p:attrNameLst>
                                          <p:attrName>ppt_h</p:attrName>
                                        </p:attrNameLst>
                                      </p:cBhvr>
                                      <p:tavLst>
                                        <p:tav tm="0">
                                          <p:val>
                                            <p:fltVal val="0"/>
                                          </p:val>
                                        </p:tav>
                                        <p:tav tm="100000">
                                          <p:val>
                                            <p:strVal val="#ppt_h"/>
                                          </p:val>
                                        </p:tav>
                                      </p:tavLst>
                                    </p:anim>
                                  </p:childTnLst>
                                </p:cTn>
                              </p:par>
                            </p:childTnLst>
                          </p:cTn>
                        </p:par>
                        <p:par>
                          <p:cTn id="61" fill="hold" nodeType="afterGroup">
                            <p:stCondLst>
                              <p:cond delay="2000"/>
                            </p:stCondLst>
                            <p:childTnLst>
                              <p:par>
                                <p:cTn id="62" presetID="23" presetClass="entr" presetSubtype="16" fill="hold" grpId="0" nodeType="afterEffect">
                                  <p:stCondLst>
                                    <p:cond delay="100"/>
                                  </p:stCondLst>
                                  <p:childTnLst>
                                    <p:set>
                                      <p:cBhvr>
                                        <p:cTn id="63" fill="hold"/>
                                        <p:tgtEl>
                                          <p:spTgt spid="40"/>
                                        </p:tgtEl>
                                        <p:attrNameLst>
                                          <p:attrName>style.visibility</p:attrName>
                                        </p:attrNameLst>
                                      </p:cBhvr>
                                      <p:to>
                                        <p:strVal val="visible"/>
                                      </p:to>
                                    </p:set>
                                    <p:anim calcmode="lin" valueType="num">
                                      <p:cBhvr>
                                        <p:cTn id="64" dur="300" fill="hold"/>
                                        <p:tgtEl>
                                          <p:spTgt spid="40"/>
                                        </p:tgtEl>
                                        <p:attrNameLst>
                                          <p:attrName>ppt_w</p:attrName>
                                        </p:attrNameLst>
                                      </p:cBhvr>
                                      <p:tavLst>
                                        <p:tav tm="0">
                                          <p:val>
                                            <p:fltVal val="0"/>
                                          </p:val>
                                        </p:tav>
                                        <p:tav tm="100000">
                                          <p:val>
                                            <p:strVal val="#ppt_w"/>
                                          </p:val>
                                        </p:tav>
                                      </p:tavLst>
                                    </p:anim>
                                    <p:anim calcmode="lin" valueType="num">
                                      <p:cBhvr>
                                        <p:cTn id="65" dur="300" fill="hold"/>
                                        <p:tgtEl>
                                          <p:spTgt spid="40"/>
                                        </p:tgtEl>
                                        <p:attrNameLst>
                                          <p:attrName>ppt_h</p:attrName>
                                        </p:attrNameLst>
                                      </p:cBhvr>
                                      <p:tavLst>
                                        <p:tav tm="0">
                                          <p:val>
                                            <p:fltVal val="0"/>
                                          </p:val>
                                        </p:tav>
                                        <p:tav tm="100000">
                                          <p:val>
                                            <p:strVal val="#ppt_h"/>
                                          </p:val>
                                        </p:tav>
                                      </p:tavLst>
                                    </p:anim>
                                  </p:childTnLst>
                                </p:cTn>
                              </p:par>
                            </p:childTnLst>
                          </p:cTn>
                        </p:par>
                        <p:par>
                          <p:cTn id="66" fill="hold" nodeType="afterGroup">
                            <p:stCondLst>
                              <p:cond delay="2400"/>
                            </p:stCondLst>
                            <p:childTnLst>
                              <p:par>
                                <p:cTn id="67" presetID="23" presetClass="entr" presetSubtype="16" fill="hold" grpId="0" nodeType="afterEffect">
                                  <p:stCondLst>
                                    <p:cond delay="100"/>
                                  </p:stCondLst>
                                  <p:childTnLst>
                                    <p:set>
                                      <p:cBhvr>
                                        <p:cTn id="68" fill="hold"/>
                                        <p:tgtEl>
                                          <p:spTgt spid="42"/>
                                        </p:tgtEl>
                                        <p:attrNameLst>
                                          <p:attrName>style.visibility</p:attrName>
                                        </p:attrNameLst>
                                      </p:cBhvr>
                                      <p:to>
                                        <p:strVal val="visible"/>
                                      </p:to>
                                    </p:set>
                                    <p:anim calcmode="lin" valueType="num">
                                      <p:cBhvr>
                                        <p:cTn id="69" dur="300" fill="hold"/>
                                        <p:tgtEl>
                                          <p:spTgt spid="42"/>
                                        </p:tgtEl>
                                        <p:attrNameLst>
                                          <p:attrName>ppt_w</p:attrName>
                                        </p:attrNameLst>
                                      </p:cBhvr>
                                      <p:tavLst>
                                        <p:tav tm="0">
                                          <p:val>
                                            <p:fltVal val="0"/>
                                          </p:val>
                                        </p:tav>
                                        <p:tav tm="100000">
                                          <p:val>
                                            <p:strVal val="#ppt_w"/>
                                          </p:val>
                                        </p:tav>
                                      </p:tavLst>
                                    </p:anim>
                                    <p:anim calcmode="lin" valueType="num">
                                      <p:cBhvr>
                                        <p:cTn id="70" dur="300" fill="hold"/>
                                        <p:tgtEl>
                                          <p:spTgt spid="42"/>
                                        </p:tgtEl>
                                        <p:attrNameLst>
                                          <p:attrName>ppt_h</p:attrName>
                                        </p:attrNameLst>
                                      </p:cBhvr>
                                      <p:tavLst>
                                        <p:tav tm="0">
                                          <p:val>
                                            <p:fltVal val="0"/>
                                          </p:val>
                                        </p:tav>
                                        <p:tav tm="100000">
                                          <p:val>
                                            <p:strVal val="#ppt_h"/>
                                          </p:val>
                                        </p:tav>
                                      </p:tavLst>
                                    </p:anim>
                                  </p:childTnLst>
                                </p:cTn>
                              </p:par>
                            </p:childTnLst>
                          </p:cTn>
                        </p:par>
                        <p:par>
                          <p:cTn id="71" fill="hold" nodeType="afterGroup">
                            <p:stCondLst>
                              <p:cond delay="2800"/>
                            </p:stCondLst>
                            <p:childTnLst>
                              <p:par>
                                <p:cTn id="72" presetID="23" presetClass="entr" presetSubtype="16" fill="hold" grpId="0" nodeType="afterEffect">
                                  <p:stCondLst>
                                    <p:cond delay="100"/>
                                  </p:stCondLst>
                                  <p:childTnLst>
                                    <p:set>
                                      <p:cBhvr>
                                        <p:cTn id="73" fill="hold"/>
                                        <p:tgtEl>
                                          <p:spTgt spid="44"/>
                                        </p:tgtEl>
                                        <p:attrNameLst>
                                          <p:attrName>style.visibility</p:attrName>
                                        </p:attrNameLst>
                                      </p:cBhvr>
                                      <p:to>
                                        <p:strVal val="visible"/>
                                      </p:to>
                                    </p:set>
                                    <p:anim calcmode="lin" valueType="num">
                                      <p:cBhvr>
                                        <p:cTn id="74" dur="300" fill="hold"/>
                                        <p:tgtEl>
                                          <p:spTgt spid="44"/>
                                        </p:tgtEl>
                                        <p:attrNameLst>
                                          <p:attrName>ppt_w</p:attrName>
                                        </p:attrNameLst>
                                      </p:cBhvr>
                                      <p:tavLst>
                                        <p:tav tm="0">
                                          <p:val>
                                            <p:fltVal val="0"/>
                                          </p:val>
                                        </p:tav>
                                        <p:tav tm="100000">
                                          <p:val>
                                            <p:strVal val="#ppt_w"/>
                                          </p:val>
                                        </p:tav>
                                      </p:tavLst>
                                    </p:anim>
                                    <p:anim calcmode="lin" valueType="num">
                                      <p:cBhvr>
                                        <p:cTn id="75" dur="300" fill="hold"/>
                                        <p:tgtEl>
                                          <p:spTgt spid="4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8" grpId="0" animBg="1"/>
      <p:bldP spid="30" grpId="0" animBg="1"/>
      <p:bldP spid="31" grpId="0" animBg="1"/>
      <p:bldP spid="32" grpId="0" animBg="1"/>
      <p:bldP spid="33" grpId="0" animBg="1"/>
      <p:bldP spid="35" grpId="0" animBg="1" advAuto="0"/>
      <p:bldP spid="36" grpId="0" animBg="1" advAuto="0"/>
      <p:bldP spid="39" grpId="0" animBg="1" advAuto="0"/>
      <p:bldP spid="40" grpId="0" animBg="1" advAuto="0"/>
      <p:bldP spid="41" grpId="0" animBg="1" advAuto="0"/>
      <p:bldP spid="42" grpId="0" animBg="1" advAuto="0"/>
      <p:bldP spid="43" grpId="0" animBg="1" advAuto="0"/>
      <p:bldP spid="44" grpId="0"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Shape 104"/>
          <p:cNvSpPr/>
          <p:nvPr/>
        </p:nvSpPr>
        <p:spPr>
          <a:xfrm>
            <a:off x="6993466" y="8462381"/>
            <a:ext cx="4233333" cy="2290286"/>
          </a:xfrm>
          <a:prstGeom prst="rect">
            <a:avLst/>
          </a:prstGeom>
          <a:solidFill>
            <a:schemeClr val="accent1"/>
          </a:solidFill>
          <a:ln w="12700">
            <a:miter lim="400000"/>
          </a:ln>
        </p:spPr>
        <p:txBody>
          <a:bodyPr lIns="50800" tIns="50800" rIns="50800" bIns="50800" anchor="ctr"/>
          <a:lstStyle/>
          <a:p>
            <a:pPr lvl="0" defTabSz="584200">
              <a:defRPr sz="3200">
                <a:solidFill>
                  <a:srgbClr val="53585F"/>
                </a:solidFill>
              </a:defRPr>
            </a:pPr>
            <a:endParaRPr/>
          </a:p>
        </p:txBody>
      </p:sp>
      <p:sp>
        <p:nvSpPr>
          <p:cNvPr id="93" name="Shape 104"/>
          <p:cNvSpPr/>
          <p:nvPr/>
        </p:nvSpPr>
        <p:spPr>
          <a:xfrm>
            <a:off x="12039598" y="8648648"/>
            <a:ext cx="5875869" cy="3221619"/>
          </a:xfrm>
          <a:prstGeom prst="rect">
            <a:avLst/>
          </a:prstGeom>
          <a:solidFill>
            <a:schemeClr val="accent1"/>
          </a:solidFill>
          <a:ln w="12700">
            <a:miter lim="400000"/>
          </a:ln>
        </p:spPr>
        <p:txBody>
          <a:bodyPr lIns="50800" tIns="50800" rIns="50800" bIns="50800" anchor="ctr"/>
          <a:lstStyle/>
          <a:p>
            <a:pPr lvl="0" defTabSz="584200">
              <a:defRPr sz="3200">
                <a:solidFill>
                  <a:srgbClr val="53585F"/>
                </a:solidFill>
              </a:defRPr>
            </a:pPr>
            <a:endParaRPr/>
          </a:p>
        </p:txBody>
      </p:sp>
      <p:sp>
        <p:nvSpPr>
          <p:cNvPr id="94" name="Shape 104"/>
          <p:cNvSpPr/>
          <p:nvPr/>
        </p:nvSpPr>
        <p:spPr>
          <a:xfrm>
            <a:off x="18508132" y="9495315"/>
            <a:ext cx="4233333" cy="2290286"/>
          </a:xfrm>
          <a:prstGeom prst="rect">
            <a:avLst/>
          </a:prstGeom>
          <a:solidFill>
            <a:schemeClr val="accent1"/>
          </a:solidFill>
          <a:ln w="12700">
            <a:miter lim="400000"/>
          </a:ln>
        </p:spPr>
        <p:txBody>
          <a:bodyPr lIns="50800" tIns="50800" rIns="50800" bIns="50800" anchor="ctr"/>
          <a:lstStyle/>
          <a:p>
            <a:pPr lvl="0" defTabSz="584200">
              <a:defRPr sz="3200">
                <a:solidFill>
                  <a:srgbClr val="53585F"/>
                </a:solidFill>
              </a:defRPr>
            </a:pPr>
            <a:endParaRPr/>
          </a:p>
        </p:txBody>
      </p:sp>
      <p:sp>
        <p:nvSpPr>
          <p:cNvPr id="91" name="Shape 104"/>
          <p:cNvSpPr/>
          <p:nvPr/>
        </p:nvSpPr>
        <p:spPr>
          <a:xfrm>
            <a:off x="2031999" y="9647713"/>
            <a:ext cx="4233333" cy="1767660"/>
          </a:xfrm>
          <a:prstGeom prst="rect">
            <a:avLst/>
          </a:prstGeom>
          <a:solidFill>
            <a:schemeClr val="accent1"/>
          </a:solidFill>
          <a:ln w="12700">
            <a:miter lim="400000"/>
          </a:ln>
        </p:spPr>
        <p:txBody>
          <a:bodyPr lIns="50800" tIns="50800" rIns="50800" bIns="50800" anchor="ctr"/>
          <a:lstStyle/>
          <a:p>
            <a:pPr lvl="0" defTabSz="584200">
              <a:defRPr sz="3200">
                <a:solidFill>
                  <a:srgbClr val="53585F"/>
                </a:solidFill>
              </a:defRPr>
            </a:pPr>
            <a:endParaRPr/>
          </a:p>
        </p:txBody>
      </p:sp>
      <p:sp>
        <p:nvSpPr>
          <p:cNvPr id="814" name="Shape 814"/>
          <p:cNvSpPr>
            <a:spLocks noGrp="1"/>
          </p:cNvSpPr>
          <p:nvPr>
            <p:ph type="sldNum" sz="quarter" idx="2"/>
          </p:nvPr>
        </p:nvSpPr>
        <p:spPr>
          <a:prstGeom prst="rect">
            <a:avLst/>
          </a:prstGeom>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a:lstStyle/>
          <a:p>
            <a:pPr lvl="0">
              <a:defRPr b="0">
                <a:solidFill>
                  <a:srgbClr val="000000"/>
                </a:solidFill>
              </a:defRPr>
            </a:pPr>
            <a:fld id="{86CB4B4D-7CA3-9044-876B-883B54F8677D}" type="slidenum">
              <a:rPr b="1">
                <a:solidFill>
                  <a:srgbClr val="777776"/>
                </a:solidFill>
              </a:rPr>
              <a:pPr lvl="0">
                <a:defRPr b="0">
                  <a:solidFill>
                    <a:srgbClr val="000000"/>
                  </a:solidFill>
                </a:defRPr>
              </a:pPr>
              <a:t>11</a:t>
            </a:fld>
            <a:endParaRPr b="1">
              <a:solidFill>
                <a:srgbClr val="777776"/>
              </a:solidFill>
            </a:endParaRPr>
          </a:p>
        </p:txBody>
      </p:sp>
      <p:sp>
        <p:nvSpPr>
          <p:cNvPr id="26" name="Shape 762"/>
          <p:cNvSpPr/>
          <p:nvPr/>
        </p:nvSpPr>
        <p:spPr>
          <a:xfrm>
            <a:off x="1543744" y="496107"/>
            <a:ext cx="8535990" cy="1129154"/>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none" lIns="71437" tIns="71437" rIns="71437" bIns="71437" anchor="ctr">
            <a:spAutoFit/>
          </a:bodyPr>
          <a:lstStyle>
            <a:lvl1pPr algn="l" defTabSz="584200">
              <a:defRPr sz="6400">
                <a:solidFill>
                  <a:srgbClr val="4D4E4C"/>
                </a:solidFill>
              </a:defRPr>
            </a:lvl1pPr>
          </a:lstStyle>
          <a:p>
            <a:pPr lvl="0">
              <a:defRPr sz="1800" b="0">
                <a:solidFill>
                  <a:srgbClr val="000000"/>
                </a:solidFill>
              </a:defRPr>
            </a:pPr>
            <a:r>
              <a:rPr lang="en-US" sz="6400" b="1">
                <a:solidFill>
                  <a:srgbClr val="4D4E4C"/>
                </a:solidFill>
              </a:rPr>
              <a:t>Readership Distribution</a:t>
            </a:r>
            <a:endParaRPr sz="6400" b="1">
              <a:solidFill>
                <a:srgbClr val="4D4E4C"/>
              </a:solidFill>
            </a:endParaRPr>
          </a:p>
        </p:txBody>
      </p:sp>
      <p:sp>
        <p:nvSpPr>
          <p:cNvPr id="27" name="Shape 763"/>
          <p:cNvSpPr/>
          <p:nvPr/>
        </p:nvSpPr>
        <p:spPr>
          <a:xfrm>
            <a:off x="1543744" y="1524553"/>
            <a:ext cx="9825083" cy="698267"/>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71437" tIns="71437" rIns="71437" bIns="71437">
            <a:spAutoFit/>
          </a:bodyPr>
          <a:lstStyle>
            <a:lvl1pPr algn="l" defTabSz="457200">
              <a:defRPr sz="2400" b="0" spc="0">
                <a:solidFill>
                  <a:srgbClr val="4D4E4C"/>
                </a:solidFill>
                <a:latin typeface="+mn-lt"/>
                <a:ea typeface="+mn-ea"/>
                <a:cs typeface="+mn-cs"/>
                <a:sym typeface="Roboto Light"/>
              </a:defRPr>
            </a:lvl1pPr>
          </a:lstStyle>
          <a:p>
            <a:pPr>
              <a:defRPr sz="1800" spc="0">
                <a:solidFill>
                  <a:srgbClr val="000000"/>
                </a:solidFill>
              </a:defRPr>
            </a:pPr>
            <a:r>
              <a:rPr lang="en-US" sz="3600">
                <a:solidFill>
                  <a:srgbClr val="F04E39"/>
                </a:solidFill>
              </a:rPr>
              <a:t>By Profession</a:t>
            </a:r>
          </a:p>
        </p:txBody>
      </p:sp>
      <p:sp>
        <p:nvSpPr>
          <p:cNvPr id="29" name="Shape 301"/>
          <p:cNvSpPr/>
          <p:nvPr/>
        </p:nvSpPr>
        <p:spPr>
          <a:xfrm>
            <a:off x="2252428" y="9831638"/>
            <a:ext cx="3775837" cy="1421928"/>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0" tIns="0" rIns="0" bIns="0">
            <a:spAutoFit/>
          </a:bodyPr>
          <a:lstStyle>
            <a:lvl1pPr defTabSz="457200">
              <a:lnSpc>
                <a:spcPct val="110000"/>
              </a:lnSpc>
              <a:defRPr sz="2400" b="0" spc="0">
                <a:solidFill>
                  <a:srgbClr val="636463"/>
                </a:solidFill>
                <a:latin typeface="+mn-lt"/>
                <a:ea typeface="+mn-ea"/>
                <a:cs typeface="+mn-cs"/>
                <a:sym typeface="Roboto Light"/>
              </a:defRPr>
            </a:lvl1pPr>
          </a:lstStyle>
          <a:p>
            <a:pPr lvl="0">
              <a:defRPr sz="1800" spc="0">
                <a:solidFill>
                  <a:srgbClr val="000000"/>
                </a:solidFill>
              </a:defRPr>
            </a:pPr>
            <a:r>
              <a:rPr lang="en-IN" sz="2800">
                <a:solidFill>
                  <a:schemeClr val="bg1"/>
                </a:solidFill>
              </a:rPr>
              <a:t>Top Managements/ Decision Makers/ CEOs/</a:t>
            </a:r>
          </a:p>
          <a:p>
            <a:pPr lvl="0">
              <a:defRPr sz="1800" spc="0">
                <a:solidFill>
                  <a:srgbClr val="000000"/>
                </a:solidFill>
              </a:defRPr>
            </a:pPr>
            <a:r>
              <a:rPr lang="en-IN" sz="2800">
                <a:solidFill>
                  <a:schemeClr val="bg1"/>
                </a:solidFill>
              </a:rPr>
              <a:t>Owners of Businesses</a:t>
            </a:r>
            <a:endParaRPr sz="2800" spc="0">
              <a:solidFill>
                <a:schemeClr val="bg1"/>
              </a:solidFill>
            </a:endParaRPr>
          </a:p>
        </p:txBody>
      </p:sp>
      <p:sp>
        <p:nvSpPr>
          <p:cNvPr id="46" name="Shape 907"/>
          <p:cNvSpPr/>
          <p:nvPr/>
        </p:nvSpPr>
        <p:spPr>
          <a:xfrm>
            <a:off x="19850464" y="3424664"/>
            <a:ext cx="2369223" cy="236922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04E39"/>
          </a:solidFill>
          <a:ln w="12700">
            <a:miter lim="400000"/>
          </a:ln>
        </p:spPr>
        <p:txBody>
          <a:bodyPr lIns="50800" tIns="50800" rIns="50800" bIns="50800" anchor="ctr"/>
          <a:lstStyle/>
          <a:p>
            <a:pPr lvl="0" defTabSz="584200">
              <a:defRPr sz="3200">
                <a:solidFill>
                  <a:srgbClr val="53585F"/>
                </a:solidFill>
              </a:defRPr>
            </a:pPr>
            <a:endParaRPr/>
          </a:p>
        </p:txBody>
      </p:sp>
      <p:sp>
        <p:nvSpPr>
          <p:cNvPr id="47" name="Shape 908"/>
          <p:cNvSpPr/>
          <p:nvPr/>
        </p:nvSpPr>
        <p:spPr>
          <a:xfrm>
            <a:off x="14334068" y="2927947"/>
            <a:ext cx="2369222" cy="236922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04E39"/>
          </a:solidFill>
          <a:ln w="12700">
            <a:miter lim="400000"/>
          </a:ln>
        </p:spPr>
        <p:txBody>
          <a:bodyPr lIns="50800" tIns="50800" rIns="50800" bIns="50800" anchor="ctr"/>
          <a:lstStyle/>
          <a:p>
            <a:pPr lvl="0" defTabSz="584200">
              <a:defRPr sz="3200">
                <a:solidFill>
                  <a:srgbClr val="53585F"/>
                </a:solidFill>
              </a:defRPr>
            </a:pPr>
            <a:endParaRPr/>
          </a:p>
        </p:txBody>
      </p:sp>
      <p:sp>
        <p:nvSpPr>
          <p:cNvPr id="48" name="Shape 909"/>
          <p:cNvSpPr/>
          <p:nvPr/>
        </p:nvSpPr>
        <p:spPr>
          <a:xfrm>
            <a:off x="7466916" y="2810228"/>
            <a:ext cx="2369223" cy="236922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04E39"/>
          </a:solidFill>
          <a:ln w="12700">
            <a:miter lim="400000"/>
          </a:ln>
        </p:spPr>
        <p:txBody>
          <a:bodyPr lIns="50800" tIns="50800" rIns="50800" bIns="50800" anchor="ctr"/>
          <a:lstStyle/>
          <a:p>
            <a:pPr lvl="0" defTabSz="584200">
              <a:defRPr sz="3200">
                <a:solidFill>
                  <a:srgbClr val="53585F"/>
                </a:solidFill>
              </a:defRPr>
            </a:pPr>
            <a:endParaRPr/>
          </a:p>
        </p:txBody>
      </p:sp>
      <p:sp>
        <p:nvSpPr>
          <p:cNvPr id="49" name="Shape 910"/>
          <p:cNvSpPr/>
          <p:nvPr/>
        </p:nvSpPr>
        <p:spPr>
          <a:xfrm>
            <a:off x="2153440" y="3125144"/>
            <a:ext cx="2369223" cy="236922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04E39"/>
          </a:solidFill>
          <a:ln w="12700">
            <a:miter lim="400000"/>
          </a:ln>
        </p:spPr>
        <p:txBody>
          <a:bodyPr lIns="50800" tIns="50800" rIns="50800" bIns="50800" anchor="ctr"/>
          <a:lstStyle/>
          <a:p>
            <a:pPr lvl="0" defTabSz="584200">
              <a:defRPr sz="3200">
                <a:solidFill>
                  <a:srgbClr val="53585F"/>
                </a:solidFill>
              </a:defRPr>
            </a:pPr>
            <a:endParaRPr/>
          </a:p>
        </p:txBody>
      </p:sp>
      <p:sp>
        <p:nvSpPr>
          <p:cNvPr id="50" name="Shape 1025"/>
          <p:cNvSpPr/>
          <p:nvPr/>
        </p:nvSpPr>
        <p:spPr>
          <a:xfrm>
            <a:off x="19466278" y="8903705"/>
            <a:ext cx="1172659" cy="40668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lIns="50800" tIns="50800" rIns="50800" bIns="50800" anchor="ctr"/>
          <a:lstStyle/>
          <a:p>
            <a:pPr lvl="0" defTabSz="584200">
              <a:defRPr sz="3200">
                <a:solidFill>
                  <a:srgbClr val="53585F"/>
                </a:solidFill>
              </a:defRPr>
            </a:pPr>
            <a:endParaRPr/>
          </a:p>
        </p:txBody>
      </p:sp>
      <p:sp>
        <p:nvSpPr>
          <p:cNvPr id="51" name="Shape 1027"/>
          <p:cNvSpPr/>
          <p:nvPr/>
        </p:nvSpPr>
        <p:spPr>
          <a:xfrm>
            <a:off x="14376696" y="8050415"/>
            <a:ext cx="1172658" cy="40668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lIns="50800" tIns="50800" rIns="50800" bIns="50800" anchor="ctr"/>
          <a:lstStyle/>
          <a:p>
            <a:pPr lvl="0" defTabSz="584200">
              <a:defRPr sz="3200">
                <a:solidFill>
                  <a:srgbClr val="53585F"/>
                </a:solidFill>
              </a:defRPr>
            </a:pPr>
            <a:endParaRPr/>
          </a:p>
        </p:txBody>
      </p:sp>
      <p:sp>
        <p:nvSpPr>
          <p:cNvPr id="52" name="Shape 1029"/>
          <p:cNvSpPr/>
          <p:nvPr/>
        </p:nvSpPr>
        <p:spPr>
          <a:xfrm>
            <a:off x="9173609" y="7890143"/>
            <a:ext cx="1172659" cy="40668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lIns="50800" tIns="50800" rIns="50800" bIns="50800" anchor="ctr"/>
          <a:lstStyle/>
          <a:p>
            <a:pPr lvl="0" defTabSz="584200">
              <a:defRPr sz="3200">
                <a:solidFill>
                  <a:srgbClr val="53585F"/>
                </a:solidFill>
              </a:defRPr>
            </a:pPr>
            <a:endParaRPr/>
          </a:p>
        </p:txBody>
      </p:sp>
      <p:sp>
        <p:nvSpPr>
          <p:cNvPr id="53" name="Shape 1031"/>
          <p:cNvSpPr/>
          <p:nvPr/>
        </p:nvSpPr>
        <p:spPr>
          <a:xfrm>
            <a:off x="4465035" y="8992210"/>
            <a:ext cx="1172658" cy="40668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lIns="50800" tIns="50800" rIns="50800" bIns="50800" anchor="ctr"/>
          <a:lstStyle/>
          <a:p>
            <a:pPr lvl="0" defTabSz="584200">
              <a:defRPr sz="3200">
                <a:solidFill>
                  <a:srgbClr val="53585F"/>
                </a:solidFill>
              </a:defRPr>
            </a:pPr>
            <a:endParaRPr/>
          </a:p>
        </p:txBody>
      </p:sp>
      <p:sp>
        <p:nvSpPr>
          <p:cNvPr id="55" name="Shape 1034"/>
          <p:cNvSpPr/>
          <p:nvPr/>
        </p:nvSpPr>
        <p:spPr>
          <a:xfrm>
            <a:off x="2780585" y="4038261"/>
            <a:ext cx="892873" cy="615553"/>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none" lIns="0" tIns="0" rIns="0" bIns="0" anchor="ctr">
            <a:spAutoFit/>
          </a:bodyPr>
          <a:lstStyle>
            <a:lvl1pPr>
              <a:defRPr sz="4000">
                <a:solidFill>
                  <a:srgbClr val="FFFFFF"/>
                </a:solidFill>
              </a:defRPr>
            </a:lvl1pPr>
          </a:lstStyle>
          <a:p>
            <a:pPr lvl="0">
              <a:defRPr sz="1800" b="0">
                <a:solidFill>
                  <a:srgbClr val="000000"/>
                </a:solidFill>
              </a:defRPr>
            </a:pPr>
            <a:r>
              <a:rPr lang="en-US" sz="4000" b="1">
                <a:solidFill>
                  <a:srgbClr val="FFFFFF"/>
                </a:solidFill>
              </a:rPr>
              <a:t>65</a:t>
            </a:r>
            <a:r>
              <a:rPr sz="4000" b="1">
                <a:solidFill>
                  <a:srgbClr val="FFFFFF"/>
                </a:solidFill>
              </a:rPr>
              <a:t>%</a:t>
            </a:r>
          </a:p>
        </p:txBody>
      </p:sp>
      <p:sp>
        <p:nvSpPr>
          <p:cNvPr id="59" name="Shape 1039"/>
          <p:cNvSpPr/>
          <p:nvPr/>
        </p:nvSpPr>
        <p:spPr>
          <a:xfrm>
            <a:off x="8134003" y="3685805"/>
            <a:ext cx="892873" cy="615553"/>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none" lIns="0" tIns="0" rIns="0" bIns="0" anchor="ctr">
            <a:spAutoFit/>
          </a:bodyPr>
          <a:lstStyle>
            <a:lvl1pPr>
              <a:defRPr sz="4000">
                <a:solidFill>
                  <a:srgbClr val="FFFFFF"/>
                </a:solidFill>
              </a:defRPr>
            </a:lvl1pPr>
          </a:lstStyle>
          <a:p>
            <a:pPr lvl="0">
              <a:defRPr sz="1800" b="0">
                <a:solidFill>
                  <a:srgbClr val="000000"/>
                </a:solidFill>
              </a:defRPr>
            </a:pPr>
            <a:r>
              <a:rPr lang="en-US" sz="4000" b="1">
                <a:solidFill>
                  <a:srgbClr val="FFFFFF"/>
                </a:solidFill>
              </a:rPr>
              <a:t>4</a:t>
            </a:r>
            <a:r>
              <a:rPr sz="4000" b="1">
                <a:solidFill>
                  <a:srgbClr val="FFFFFF"/>
                </a:solidFill>
              </a:rPr>
              <a:t>7%</a:t>
            </a:r>
          </a:p>
        </p:txBody>
      </p:sp>
      <p:sp>
        <p:nvSpPr>
          <p:cNvPr id="60" name="Shape 1040"/>
          <p:cNvSpPr/>
          <p:nvPr/>
        </p:nvSpPr>
        <p:spPr>
          <a:xfrm>
            <a:off x="14686091" y="3769845"/>
            <a:ext cx="1569340" cy="615553"/>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none" lIns="0" tIns="0" rIns="0" bIns="0" anchor="ctr">
            <a:spAutoFit/>
          </a:bodyPr>
          <a:lstStyle>
            <a:lvl1pPr>
              <a:defRPr sz="4000">
                <a:solidFill>
                  <a:srgbClr val="FFFFFF"/>
                </a:solidFill>
              </a:defRPr>
            </a:lvl1pPr>
          </a:lstStyle>
          <a:p>
            <a:pPr lvl="0">
              <a:defRPr sz="1800" b="0">
                <a:solidFill>
                  <a:srgbClr val="000000"/>
                </a:solidFill>
              </a:defRPr>
            </a:pPr>
            <a:r>
              <a:rPr lang="en-US" sz="4000" b="1">
                <a:solidFill>
                  <a:srgbClr val="FFFFFF"/>
                </a:solidFill>
              </a:rPr>
              <a:t>18-21</a:t>
            </a:r>
            <a:r>
              <a:rPr sz="4000" b="1">
                <a:solidFill>
                  <a:srgbClr val="FFFFFF"/>
                </a:solidFill>
              </a:rPr>
              <a:t>%</a:t>
            </a:r>
          </a:p>
        </p:txBody>
      </p:sp>
      <p:sp>
        <p:nvSpPr>
          <p:cNvPr id="61" name="Shape 1041"/>
          <p:cNvSpPr/>
          <p:nvPr/>
        </p:nvSpPr>
        <p:spPr>
          <a:xfrm>
            <a:off x="20261755" y="4261071"/>
            <a:ext cx="1569340" cy="615553"/>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none" lIns="0" tIns="0" rIns="0" bIns="0" anchor="ctr">
            <a:spAutoFit/>
          </a:bodyPr>
          <a:lstStyle>
            <a:lvl1pPr>
              <a:defRPr sz="4000">
                <a:solidFill>
                  <a:srgbClr val="FFFFFF"/>
                </a:solidFill>
              </a:defRPr>
            </a:lvl1pPr>
          </a:lstStyle>
          <a:p>
            <a:pPr lvl="0">
              <a:defRPr sz="1800" b="0">
                <a:solidFill>
                  <a:srgbClr val="000000"/>
                </a:solidFill>
              </a:defRPr>
            </a:pPr>
            <a:r>
              <a:rPr lang="en-US" sz="4000" b="1">
                <a:solidFill>
                  <a:srgbClr val="FFFFFF"/>
                </a:solidFill>
              </a:rPr>
              <a:t>23-25</a:t>
            </a:r>
            <a:r>
              <a:rPr sz="4000" b="1">
                <a:solidFill>
                  <a:srgbClr val="FFFFFF"/>
                </a:solidFill>
              </a:rPr>
              <a:t>%</a:t>
            </a:r>
          </a:p>
        </p:txBody>
      </p:sp>
      <p:cxnSp>
        <p:nvCxnSpPr>
          <p:cNvPr id="62" name="Connector 1043"/>
          <p:cNvCxnSpPr>
            <a:stCxn id="63" idx="0"/>
          </p:cNvCxnSpPr>
          <p:nvPr/>
        </p:nvCxnSpPr>
        <p:spPr>
          <a:xfrm flipH="1" flipV="1">
            <a:off x="3318933" y="4944533"/>
            <a:ext cx="1646682" cy="2979242"/>
          </a:xfrm>
          <a:prstGeom prst="straightConnector1">
            <a:avLst/>
          </a:prstGeom>
          <a:ln w="25400">
            <a:solidFill>
              <a:schemeClr val="accent1"/>
            </a:solidFill>
            <a:custDash>
              <a:ds d="600000" sp="600000"/>
            </a:custDash>
            <a:miter lim="400000"/>
          </a:ln>
        </p:spPr>
      </p:cxnSp>
      <p:sp>
        <p:nvSpPr>
          <p:cNvPr id="63" name="Shape 1048"/>
          <p:cNvSpPr/>
          <p:nvPr/>
        </p:nvSpPr>
        <p:spPr>
          <a:xfrm>
            <a:off x="4446462" y="6584262"/>
            <a:ext cx="1038305" cy="2679025"/>
          </a:xfrm>
          <a:custGeom>
            <a:avLst/>
            <a:gdLst/>
            <a:ahLst/>
            <a:cxnLst>
              <a:cxn ang="0">
                <a:pos x="wd2" y="hd2"/>
              </a:cxn>
              <a:cxn ang="5400000">
                <a:pos x="wd2" y="hd2"/>
              </a:cxn>
              <a:cxn ang="10800000">
                <a:pos x="wd2" y="hd2"/>
              </a:cxn>
              <a:cxn ang="16200000">
                <a:pos x="wd2" y="hd2"/>
              </a:cxn>
            </a:cxnLst>
            <a:rect l="0" t="0" r="r" b="b"/>
            <a:pathLst>
              <a:path w="21332" h="21574" extrusionOk="0">
                <a:moveTo>
                  <a:pt x="20781" y="21235"/>
                </a:moveTo>
                <a:cubicBezTo>
                  <a:pt x="20352" y="21215"/>
                  <a:pt x="19070" y="20998"/>
                  <a:pt x="18540" y="20771"/>
                </a:cubicBezTo>
                <a:cubicBezTo>
                  <a:pt x="18011" y="20544"/>
                  <a:pt x="17961" y="20455"/>
                  <a:pt x="17961" y="20455"/>
                </a:cubicBezTo>
                <a:cubicBezTo>
                  <a:pt x="17961" y="20455"/>
                  <a:pt x="17886" y="19291"/>
                  <a:pt x="17432" y="18521"/>
                </a:cubicBezTo>
                <a:cubicBezTo>
                  <a:pt x="16979" y="17751"/>
                  <a:pt x="16603" y="16893"/>
                  <a:pt x="16450" y="16380"/>
                </a:cubicBezTo>
                <a:cubicBezTo>
                  <a:pt x="16300" y="15867"/>
                  <a:pt x="15645" y="15275"/>
                  <a:pt x="15645" y="14900"/>
                </a:cubicBezTo>
                <a:cubicBezTo>
                  <a:pt x="15645" y="14525"/>
                  <a:pt x="15570" y="13735"/>
                  <a:pt x="15243" y="13134"/>
                </a:cubicBezTo>
                <a:cubicBezTo>
                  <a:pt x="14915" y="12532"/>
                  <a:pt x="14864" y="11752"/>
                  <a:pt x="14864" y="11752"/>
                </a:cubicBezTo>
                <a:cubicBezTo>
                  <a:pt x="14864" y="11752"/>
                  <a:pt x="14789" y="11673"/>
                  <a:pt x="14840" y="11456"/>
                </a:cubicBezTo>
                <a:cubicBezTo>
                  <a:pt x="14890" y="11239"/>
                  <a:pt x="15041" y="11121"/>
                  <a:pt x="15041" y="11121"/>
                </a:cubicBezTo>
                <a:lnTo>
                  <a:pt x="15368" y="11219"/>
                </a:lnTo>
                <a:cubicBezTo>
                  <a:pt x="15368" y="11219"/>
                  <a:pt x="15948" y="9581"/>
                  <a:pt x="16023" y="9246"/>
                </a:cubicBezTo>
                <a:cubicBezTo>
                  <a:pt x="16099" y="8910"/>
                  <a:pt x="16400" y="5348"/>
                  <a:pt x="15821" y="4736"/>
                </a:cubicBezTo>
                <a:cubicBezTo>
                  <a:pt x="15243" y="4125"/>
                  <a:pt x="15217" y="3572"/>
                  <a:pt x="14488" y="3562"/>
                </a:cubicBezTo>
                <a:cubicBezTo>
                  <a:pt x="13757" y="3552"/>
                  <a:pt x="13455" y="3473"/>
                  <a:pt x="12448" y="3375"/>
                </a:cubicBezTo>
                <a:cubicBezTo>
                  <a:pt x="11441" y="3276"/>
                  <a:pt x="10737" y="3306"/>
                  <a:pt x="10031" y="2990"/>
                </a:cubicBezTo>
                <a:cubicBezTo>
                  <a:pt x="9924" y="2942"/>
                  <a:pt x="9834" y="2903"/>
                  <a:pt x="9755" y="2868"/>
                </a:cubicBezTo>
                <a:cubicBezTo>
                  <a:pt x="9755" y="2868"/>
                  <a:pt x="9755" y="2868"/>
                  <a:pt x="9755" y="2868"/>
                </a:cubicBezTo>
                <a:cubicBezTo>
                  <a:pt x="9669" y="2830"/>
                  <a:pt x="9598" y="2798"/>
                  <a:pt x="9540" y="2770"/>
                </a:cubicBezTo>
                <a:cubicBezTo>
                  <a:pt x="9538" y="2768"/>
                  <a:pt x="9537" y="2768"/>
                  <a:pt x="9534" y="2767"/>
                </a:cubicBezTo>
                <a:cubicBezTo>
                  <a:pt x="9511" y="2755"/>
                  <a:pt x="9490" y="2743"/>
                  <a:pt x="9471" y="2732"/>
                </a:cubicBezTo>
                <a:cubicBezTo>
                  <a:pt x="9465" y="2729"/>
                  <a:pt x="9460" y="2726"/>
                  <a:pt x="9455" y="2722"/>
                </a:cubicBezTo>
                <a:cubicBezTo>
                  <a:pt x="9438" y="2712"/>
                  <a:pt x="9423" y="2702"/>
                  <a:pt x="9410" y="2692"/>
                </a:cubicBezTo>
                <a:cubicBezTo>
                  <a:pt x="9302" y="2610"/>
                  <a:pt x="9300" y="2525"/>
                  <a:pt x="9327" y="2329"/>
                </a:cubicBezTo>
                <a:cubicBezTo>
                  <a:pt x="9354" y="2126"/>
                  <a:pt x="9359" y="2056"/>
                  <a:pt x="9358" y="2035"/>
                </a:cubicBezTo>
                <a:cubicBezTo>
                  <a:pt x="9411" y="2051"/>
                  <a:pt x="9807" y="2162"/>
                  <a:pt x="9830" y="1905"/>
                </a:cubicBezTo>
                <a:cubicBezTo>
                  <a:pt x="9856" y="1628"/>
                  <a:pt x="9931" y="1352"/>
                  <a:pt x="9754" y="1352"/>
                </a:cubicBezTo>
                <a:cubicBezTo>
                  <a:pt x="9578" y="1352"/>
                  <a:pt x="9553" y="1401"/>
                  <a:pt x="9553" y="1401"/>
                </a:cubicBezTo>
                <a:cubicBezTo>
                  <a:pt x="9553" y="1401"/>
                  <a:pt x="9906" y="967"/>
                  <a:pt x="9578" y="641"/>
                </a:cubicBezTo>
                <a:cubicBezTo>
                  <a:pt x="9251" y="316"/>
                  <a:pt x="8345" y="138"/>
                  <a:pt x="7967" y="158"/>
                </a:cubicBezTo>
                <a:cubicBezTo>
                  <a:pt x="7589" y="178"/>
                  <a:pt x="8119" y="0"/>
                  <a:pt x="6708" y="0"/>
                </a:cubicBezTo>
                <a:cubicBezTo>
                  <a:pt x="6402" y="0"/>
                  <a:pt x="5827" y="20"/>
                  <a:pt x="5475" y="128"/>
                </a:cubicBezTo>
                <a:cubicBezTo>
                  <a:pt x="5122" y="237"/>
                  <a:pt x="4669" y="346"/>
                  <a:pt x="4417" y="533"/>
                </a:cubicBezTo>
                <a:cubicBezTo>
                  <a:pt x="4166" y="721"/>
                  <a:pt x="4015" y="1056"/>
                  <a:pt x="4267" y="1234"/>
                </a:cubicBezTo>
                <a:cubicBezTo>
                  <a:pt x="4518" y="1411"/>
                  <a:pt x="4619" y="1648"/>
                  <a:pt x="4619" y="1648"/>
                </a:cubicBezTo>
                <a:cubicBezTo>
                  <a:pt x="4619" y="1648"/>
                  <a:pt x="4241" y="1609"/>
                  <a:pt x="4417" y="1845"/>
                </a:cubicBezTo>
                <a:cubicBezTo>
                  <a:pt x="4594" y="2082"/>
                  <a:pt x="4744" y="2270"/>
                  <a:pt x="4744" y="2270"/>
                </a:cubicBezTo>
                <a:cubicBezTo>
                  <a:pt x="4744" y="2270"/>
                  <a:pt x="4870" y="2329"/>
                  <a:pt x="4997" y="2309"/>
                </a:cubicBezTo>
                <a:cubicBezTo>
                  <a:pt x="5122" y="2289"/>
                  <a:pt x="5223" y="2230"/>
                  <a:pt x="5223" y="2230"/>
                </a:cubicBezTo>
                <a:cubicBezTo>
                  <a:pt x="5223" y="2230"/>
                  <a:pt x="5374" y="2418"/>
                  <a:pt x="5525" y="2595"/>
                </a:cubicBezTo>
                <a:cubicBezTo>
                  <a:pt x="5658" y="2751"/>
                  <a:pt x="5771" y="3053"/>
                  <a:pt x="5797" y="3123"/>
                </a:cubicBezTo>
                <a:lnTo>
                  <a:pt x="5797" y="3123"/>
                </a:lnTo>
                <a:cubicBezTo>
                  <a:pt x="5797" y="3124"/>
                  <a:pt x="5797" y="3125"/>
                  <a:pt x="5798" y="3126"/>
                </a:cubicBezTo>
                <a:cubicBezTo>
                  <a:pt x="5800" y="3133"/>
                  <a:pt x="5802" y="3138"/>
                  <a:pt x="5802" y="3138"/>
                </a:cubicBezTo>
                <a:cubicBezTo>
                  <a:pt x="5802" y="3138"/>
                  <a:pt x="5803" y="3141"/>
                  <a:pt x="5803" y="3145"/>
                </a:cubicBezTo>
                <a:cubicBezTo>
                  <a:pt x="5803" y="3145"/>
                  <a:pt x="5803" y="3146"/>
                  <a:pt x="5803" y="3146"/>
                </a:cubicBezTo>
                <a:cubicBezTo>
                  <a:pt x="5807" y="3181"/>
                  <a:pt x="5807" y="3325"/>
                  <a:pt x="5588" y="3450"/>
                </a:cubicBezTo>
                <a:cubicBezTo>
                  <a:pt x="5490" y="3505"/>
                  <a:pt x="5351" y="3556"/>
                  <a:pt x="5147" y="3592"/>
                </a:cubicBezTo>
                <a:cubicBezTo>
                  <a:pt x="4417" y="3720"/>
                  <a:pt x="2353" y="4155"/>
                  <a:pt x="2152" y="4174"/>
                </a:cubicBezTo>
                <a:cubicBezTo>
                  <a:pt x="1950" y="4194"/>
                  <a:pt x="1674" y="4263"/>
                  <a:pt x="1648" y="4530"/>
                </a:cubicBezTo>
                <a:cubicBezTo>
                  <a:pt x="1623" y="4796"/>
                  <a:pt x="1648" y="5171"/>
                  <a:pt x="1698" y="5309"/>
                </a:cubicBezTo>
                <a:cubicBezTo>
                  <a:pt x="1749" y="5447"/>
                  <a:pt x="1648" y="6256"/>
                  <a:pt x="1522" y="6483"/>
                </a:cubicBezTo>
                <a:cubicBezTo>
                  <a:pt x="1396" y="6710"/>
                  <a:pt x="1145" y="7164"/>
                  <a:pt x="994" y="7341"/>
                </a:cubicBezTo>
                <a:cubicBezTo>
                  <a:pt x="843" y="7519"/>
                  <a:pt x="743" y="7914"/>
                  <a:pt x="590" y="8111"/>
                </a:cubicBezTo>
                <a:cubicBezTo>
                  <a:pt x="440" y="8309"/>
                  <a:pt x="-89" y="8881"/>
                  <a:pt x="12" y="9088"/>
                </a:cubicBezTo>
                <a:cubicBezTo>
                  <a:pt x="112" y="9295"/>
                  <a:pt x="415" y="9868"/>
                  <a:pt x="566" y="10035"/>
                </a:cubicBezTo>
                <a:cubicBezTo>
                  <a:pt x="717" y="10203"/>
                  <a:pt x="590" y="10380"/>
                  <a:pt x="792" y="10469"/>
                </a:cubicBezTo>
                <a:cubicBezTo>
                  <a:pt x="994" y="10558"/>
                  <a:pt x="1119" y="10509"/>
                  <a:pt x="1119" y="10509"/>
                </a:cubicBezTo>
                <a:cubicBezTo>
                  <a:pt x="1119" y="10509"/>
                  <a:pt x="1522" y="10874"/>
                  <a:pt x="1648" y="11052"/>
                </a:cubicBezTo>
                <a:cubicBezTo>
                  <a:pt x="1775" y="11229"/>
                  <a:pt x="1925" y="11486"/>
                  <a:pt x="2252" y="11614"/>
                </a:cubicBezTo>
                <a:cubicBezTo>
                  <a:pt x="2580" y="11742"/>
                  <a:pt x="2806" y="11752"/>
                  <a:pt x="2806" y="11752"/>
                </a:cubicBezTo>
                <a:cubicBezTo>
                  <a:pt x="2806" y="11752"/>
                  <a:pt x="2781" y="12167"/>
                  <a:pt x="3033" y="12798"/>
                </a:cubicBezTo>
                <a:cubicBezTo>
                  <a:pt x="3285" y="13430"/>
                  <a:pt x="4267" y="14870"/>
                  <a:pt x="4367" y="15196"/>
                </a:cubicBezTo>
                <a:cubicBezTo>
                  <a:pt x="4467" y="15521"/>
                  <a:pt x="4720" y="16518"/>
                  <a:pt x="4744" y="16913"/>
                </a:cubicBezTo>
                <a:cubicBezTo>
                  <a:pt x="4770" y="17307"/>
                  <a:pt x="4921" y="17722"/>
                  <a:pt x="5122" y="18136"/>
                </a:cubicBezTo>
                <a:cubicBezTo>
                  <a:pt x="5324" y="18551"/>
                  <a:pt x="5475" y="19202"/>
                  <a:pt x="5928" y="19389"/>
                </a:cubicBezTo>
                <a:cubicBezTo>
                  <a:pt x="6381" y="19577"/>
                  <a:pt x="6406" y="19675"/>
                  <a:pt x="6457" y="19843"/>
                </a:cubicBezTo>
                <a:cubicBezTo>
                  <a:pt x="6508" y="20011"/>
                  <a:pt x="6508" y="20199"/>
                  <a:pt x="6508" y="20199"/>
                </a:cubicBezTo>
                <a:cubicBezTo>
                  <a:pt x="6508" y="20199"/>
                  <a:pt x="5752" y="20662"/>
                  <a:pt x="5096" y="20771"/>
                </a:cubicBezTo>
                <a:cubicBezTo>
                  <a:pt x="4443" y="20879"/>
                  <a:pt x="4367" y="20958"/>
                  <a:pt x="4417" y="21077"/>
                </a:cubicBezTo>
                <a:cubicBezTo>
                  <a:pt x="4467" y="21195"/>
                  <a:pt x="5626" y="21245"/>
                  <a:pt x="6531" y="21166"/>
                </a:cubicBezTo>
                <a:cubicBezTo>
                  <a:pt x="7438" y="21087"/>
                  <a:pt x="8068" y="20998"/>
                  <a:pt x="8093" y="20879"/>
                </a:cubicBezTo>
                <a:cubicBezTo>
                  <a:pt x="8119" y="20761"/>
                  <a:pt x="8294" y="20722"/>
                  <a:pt x="8445" y="20771"/>
                </a:cubicBezTo>
                <a:cubicBezTo>
                  <a:pt x="8596" y="20820"/>
                  <a:pt x="9226" y="20860"/>
                  <a:pt x="9653" y="20751"/>
                </a:cubicBezTo>
                <a:cubicBezTo>
                  <a:pt x="10082" y="20643"/>
                  <a:pt x="10031" y="20712"/>
                  <a:pt x="10056" y="20435"/>
                </a:cubicBezTo>
                <a:cubicBezTo>
                  <a:pt x="10082" y="20159"/>
                  <a:pt x="10031" y="19902"/>
                  <a:pt x="10031" y="19735"/>
                </a:cubicBezTo>
                <a:cubicBezTo>
                  <a:pt x="10031" y="19567"/>
                  <a:pt x="9906" y="18817"/>
                  <a:pt x="9553" y="18413"/>
                </a:cubicBezTo>
                <a:cubicBezTo>
                  <a:pt x="9201" y="18008"/>
                  <a:pt x="8999" y="17544"/>
                  <a:pt x="8798" y="16666"/>
                </a:cubicBezTo>
                <a:cubicBezTo>
                  <a:pt x="8596" y="15788"/>
                  <a:pt x="8194" y="15275"/>
                  <a:pt x="8219" y="14614"/>
                </a:cubicBezTo>
                <a:cubicBezTo>
                  <a:pt x="8244" y="13953"/>
                  <a:pt x="8269" y="13518"/>
                  <a:pt x="8521" y="13242"/>
                </a:cubicBezTo>
                <a:cubicBezTo>
                  <a:pt x="8772" y="12966"/>
                  <a:pt x="8823" y="12374"/>
                  <a:pt x="8823" y="12374"/>
                </a:cubicBezTo>
                <a:lnTo>
                  <a:pt x="9453" y="12354"/>
                </a:lnTo>
                <a:cubicBezTo>
                  <a:pt x="9453" y="12354"/>
                  <a:pt x="9805" y="12917"/>
                  <a:pt x="10384" y="13311"/>
                </a:cubicBezTo>
                <a:cubicBezTo>
                  <a:pt x="10963" y="13706"/>
                  <a:pt x="11391" y="14436"/>
                  <a:pt x="11416" y="14762"/>
                </a:cubicBezTo>
                <a:cubicBezTo>
                  <a:pt x="11441" y="15087"/>
                  <a:pt x="11668" y="16212"/>
                  <a:pt x="11743" y="16656"/>
                </a:cubicBezTo>
                <a:cubicBezTo>
                  <a:pt x="11819" y="17100"/>
                  <a:pt x="12020" y="17850"/>
                  <a:pt x="12373" y="18314"/>
                </a:cubicBezTo>
                <a:cubicBezTo>
                  <a:pt x="12725" y="18778"/>
                  <a:pt x="13329" y="19488"/>
                  <a:pt x="13505" y="19863"/>
                </a:cubicBezTo>
                <a:cubicBezTo>
                  <a:pt x="13681" y="20238"/>
                  <a:pt x="14135" y="20820"/>
                  <a:pt x="14135" y="20820"/>
                </a:cubicBezTo>
                <a:cubicBezTo>
                  <a:pt x="14135" y="20820"/>
                  <a:pt x="13958" y="21274"/>
                  <a:pt x="14210" y="21294"/>
                </a:cubicBezTo>
                <a:cubicBezTo>
                  <a:pt x="14463" y="21314"/>
                  <a:pt x="15444" y="21353"/>
                  <a:pt x="15721" y="21353"/>
                </a:cubicBezTo>
                <a:cubicBezTo>
                  <a:pt x="15998" y="21353"/>
                  <a:pt x="16501" y="21314"/>
                  <a:pt x="16501" y="21314"/>
                </a:cubicBezTo>
                <a:cubicBezTo>
                  <a:pt x="16501" y="21314"/>
                  <a:pt x="16954" y="21521"/>
                  <a:pt x="17685" y="21560"/>
                </a:cubicBezTo>
                <a:cubicBezTo>
                  <a:pt x="18415" y="21600"/>
                  <a:pt x="20906" y="21551"/>
                  <a:pt x="21210" y="21432"/>
                </a:cubicBezTo>
                <a:cubicBezTo>
                  <a:pt x="21511" y="21314"/>
                  <a:pt x="21210" y="21254"/>
                  <a:pt x="20781" y="21235"/>
                </a:cubicBezTo>
                <a:close/>
              </a:path>
            </a:pathLst>
          </a:custGeom>
          <a:solidFill>
            <a:schemeClr val="accent6">
              <a:alpha val="92000"/>
            </a:schemeClr>
          </a:solidFill>
          <a:ln w="12700">
            <a:miter lim="400000"/>
          </a:ln>
        </p:spPr>
        <p:txBody>
          <a:bodyPr lIns="38100" tIns="38100" rIns="38100" bIns="38100" anchor="ctr"/>
          <a:lstStyle/>
          <a:p>
            <a:pPr lvl="0" defTabSz="584200">
              <a:defRPr sz="3200" b="0">
                <a:solidFill>
                  <a:srgbClr val="636463"/>
                </a:solidFill>
              </a:defRPr>
            </a:pPr>
            <a:endParaRPr/>
          </a:p>
        </p:txBody>
      </p:sp>
      <p:grpSp>
        <p:nvGrpSpPr>
          <p:cNvPr id="64" name="Group 1051"/>
          <p:cNvGrpSpPr/>
          <p:nvPr/>
        </p:nvGrpSpPr>
        <p:grpSpPr>
          <a:xfrm>
            <a:off x="9220959" y="5721054"/>
            <a:ext cx="846160" cy="2450823"/>
            <a:chOff x="0" y="0"/>
            <a:chExt cx="846158" cy="2450821"/>
          </a:xfrm>
        </p:grpSpPr>
        <p:sp>
          <p:nvSpPr>
            <p:cNvPr id="65" name="Shape 1049"/>
            <p:cNvSpPr/>
            <p:nvPr/>
          </p:nvSpPr>
          <p:spPr>
            <a:xfrm>
              <a:off x="0" y="0"/>
              <a:ext cx="846159" cy="2450822"/>
            </a:xfrm>
            <a:custGeom>
              <a:avLst/>
              <a:gdLst/>
              <a:ahLst/>
              <a:cxnLst>
                <a:cxn ang="0">
                  <a:pos x="wd2" y="hd2"/>
                </a:cxn>
                <a:cxn ang="5400000">
                  <a:pos x="wd2" y="hd2"/>
                </a:cxn>
                <a:cxn ang="10800000">
                  <a:pos x="wd2" y="hd2"/>
                </a:cxn>
                <a:cxn ang="16200000">
                  <a:pos x="wd2" y="hd2"/>
                </a:cxn>
              </a:cxnLst>
              <a:rect l="0" t="0" r="r" b="b"/>
              <a:pathLst>
                <a:path w="21222" h="21581" extrusionOk="0">
                  <a:moveTo>
                    <a:pt x="20787" y="6989"/>
                  </a:moveTo>
                  <a:cubicBezTo>
                    <a:pt x="20639" y="6679"/>
                    <a:pt x="20160" y="6111"/>
                    <a:pt x="19904" y="5787"/>
                  </a:cubicBezTo>
                  <a:cubicBezTo>
                    <a:pt x="19646" y="5465"/>
                    <a:pt x="19535" y="5013"/>
                    <a:pt x="19204" y="4806"/>
                  </a:cubicBezTo>
                  <a:cubicBezTo>
                    <a:pt x="18874" y="4599"/>
                    <a:pt x="18467" y="4431"/>
                    <a:pt x="18394" y="4224"/>
                  </a:cubicBezTo>
                  <a:cubicBezTo>
                    <a:pt x="18321" y="4018"/>
                    <a:pt x="18321" y="3863"/>
                    <a:pt x="18137" y="3863"/>
                  </a:cubicBezTo>
                  <a:cubicBezTo>
                    <a:pt x="17952" y="3863"/>
                    <a:pt x="17512" y="3811"/>
                    <a:pt x="16408" y="3643"/>
                  </a:cubicBezTo>
                  <a:cubicBezTo>
                    <a:pt x="15304" y="3475"/>
                    <a:pt x="13795" y="3346"/>
                    <a:pt x="13428" y="3165"/>
                  </a:cubicBezTo>
                  <a:cubicBezTo>
                    <a:pt x="13059" y="2984"/>
                    <a:pt x="12875" y="2817"/>
                    <a:pt x="13096" y="2713"/>
                  </a:cubicBezTo>
                  <a:cubicBezTo>
                    <a:pt x="13316" y="2609"/>
                    <a:pt x="13648" y="2519"/>
                    <a:pt x="13648" y="2390"/>
                  </a:cubicBezTo>
                  <a:cubicBezTo>
                    <a:pt x="13648" y="2261"/>
                    <a:pt x="13684" y="2158"/>
                    <a:pt x="13906" y="2158"/>
                  </a:cubicBezTo>
                  <a:cubicBezTo>
                    <a:pt x="14126" y="2158"/>
                    <a:pt x="14126" y="1938"/>
                    <a:pt x="14163" y="1809"/>
                  </a:cubicBezTo>
                  <a:cubicBezTo>
                    <a:pt x="14200" y="1679"/>
                    <a:pt x="14752" y="1538"/>
                    <a:pt x="14677" y="1059"/>
                  </a:cubicBezTo>
                  <a:cubicBezTo>
                    <a:pt x="14605" y="582"/>
                    <a:pt x="14457" y="530"/>
                    <a:pt x="14053" y="465"/>
                  </a:cubicBezTo>
                  <a:cubicBezTo>
                    <a:pt x="13648" y="401"/>
                    <a:pt x="13684" y="414"/>
                    <a:pt x="13428" y="284"/>
                  </a:cubicBezTo>
                  <a:cubicBezTo>
                    <a:pt x="13169" y="155"/>
                    <a:pt x="12838" y="0"/>
                    <a:pt x="11734" y="0"/>
                  </a:cubicBezTo>
                  <a:cubicBezTo>
                    <a:pt x="11073" y="0"/>
                    <a:pt x="10740" y="52"/>
                    <a:pt x="10005" y="245"/>
                  </a:cubicBezTo>
                  <a:cubicBezTo>
                    <a:pt x="9270" y="439"/>
                    <a:pt x="8386" y="607"/>
                    <a:pt x="8386" y="801"/>
                  </a:cubicBezTo>
                  <a:cubicBezTo>
                    <a:pt x="8386" y="995"/>
                    <a:pt x="8129" y="1331"/>
                    <a:pt x="8203" y="1421"/>
                  </a:cubicBezTo>
                  <a:cubicBezTo>
                    <a:pt x="8276" y="1511"/>
                    <a:pt x="8386" y="1563"/>
                    <a:pt x="8349" y="1770"/>
                  </a:cubicBezTo>
                  <a:cubicBezTo>
                    <a:pt x="8313" y="1977"/>
                    <a:pt x="8496" y="2132"/>
                    <a:pt x="8717" y="2132"/>
                  </a:cubicBezTo>
                  <a:cubicBezTo>
                    <a:pt x="8937" y="2132"/>
                    <a:pt x="9159" y="2093"/>
                    <a:pt x="9159" y="2093"/>
                  </a:cubicBezTo>
                  <a:cubicBezTo>
                    <a:pt x="9159" y="2093"/>
                    <a:pt x="9195" y="2300"/>
                    <a:pt x="9232" y="2468"/>
                  </a:cubicBezTo>
                  <a:cubicBezTo>
                    <a:pt x="9270" y="2635"/>
                    <a:pt x="9454" y="2752"/>
                    <a:pt x="9232" y="2932"/>
                  </a:cubicBezTo>
                  <a:cubicBezTo>
                    <a:pt x="9012" y="3114"/>
                    <a:pt x="8496" y="3191"/>
                    <a:pt x="7724" y="3230"/>
                  </a:cubicBezTo>
                  <a:cubicBezTo>
                    <a:pt x="6951" y="3268"/>
                    <a:pt x="5847" y="3462"/>
                    <a:pt x="5037" y="3514"/>
                  </a:cubicBezTo>
                  <a:cubicBezTo>
                    <a:pt x="4229" y="3566"/>
                    <a:pt x="3824" y="3553"/>
                    <a:pt x="3677" y="3656"/>
                  </a:cubicBezTo>
                  <a:cubicBezTo>
                    <a:pt x="3530" y="3759"/>
                    <a:pt x="3308" y="4186"/>
                    <a:pt x="2793" y="4393"/>
                  </a:cubicBezTo>
                  <a:cubicBezTo>
                    <a:pt x="2279" y="4599"/>
                    <a:pt x="2536" y="4767"/>
                    <a:pt x="1984" y="5141"/>
                  </a:cubicBezTo>
                  <a:cubicBezTo>
                    <a:pt x="1432" y="5516"/>
                    <a:pt x="954" y="6317"/>
                    <a:pt x="622" y="6602"/>
                  </a:cubicBezTo>
                  <a:cubicBezTo>
                    <a:pt x="291" y="6886"/>
                    <a:pt x="-262" y="7480"/>
                    <a:pt x="143" y="7842"/>
                  </a:cubicBezTo>
                  <a:cubicBezTo>
                    <a:pt x="549" y="8204"/>
                    <a:pt x="585" y="8397"/>
                    <a:pt x="843" y="8707"/>
                  </a:cubicBezTo>
                  <a:cubicBezTo>
                    <a:pt x="1100" y="9017"/>
                    <a:pt x="2021" y="9547"/>
                    <a:pt x="2131" y="9663"/>
                  </a:cubicBezTo>
                  <a:cubicBezTo>
                    <a:pt x="2241" y="9780"/>
                    <a:pt x="2352" y="9766"/>
                    <a:pt x="2168" y="10129"/>
                  </a:cubicBezTo>
                  <a:cubicBezTo>
                    <a:pt x="1984" y="10490"/>
                    <a:pt x="1653" y="11214"/>
                    <a:pt x="2204" y="11356"/>
                  </a:cubicBezTo>
                  <a:cubicBezTo>
                    <a:pt x="2756" y="11498"/>
                    <a:pt x="4743" y="11472"/>
                    <a:pt x="4743" y="11472"/>
                  </a:cubicBezTo>
                  <a:cubicBezTo>
                    <a:pt x="4743" y="11472"/>
                    <a:pt x="5369" y="12971"/>
                    <a:pt x="5553" y="13242"/>
                  </a:cubicBezTo>
                  <a:cubicBezTo>
                    <a:pt x="5736" y="13513"/>
                    <a:pt x="6473" y="14069"/>
                    <a:pt x="6179" y="14340"/>
                  </a:cubicBezTo>
                  <a:cubicBezTo>
                    <a:pt x="5884" y="14611"/>
                    <a:pt x="5884" y="14960"/>
                    <a:pt x="6252" y="15166"/>
                  </a:cubicBezTo>
                  <a:cubicBezTo>
                    <a:pt x="6620" y="15373"/>
                    <a:pt x="9012" y="16885"/>
                    <a:pt x="9012" y="16885"/>
                  </a:cubicBezTo>
                  <a:cubicBezTo>
                    <a:pt x="9012" y="16885"/>
                    <a:pt x="9159" y="17802"/>
                    <a:pt x="8975" y="18125"/>
                  </a:cubicBezTo>
                  <a:cubicBezTo>
                    <a:pt x="8791" y="18448"/>
                    <a:pt x="7724" y="19275"/>
                    <a:pt x="7724" y="19468"/>
                  </a:cubicBezTo>
                  <a:cubicBezTo>
                    <a:pt x="7724" y="19662"/>
                    <a:pt x="7833" y="20295"/>
                    <a:pt x="7833" y="20295"/>
                  </a:cubicBezTo>
                  <a:lnTo>
                    <a:pt x="8276" y="20308"/>
                  </a:lnTo>
                  <a:cubicBezTo>
                    <a:pt x="8276" y="20308"/>
                    <a:pt x="7981" y="20734"/>
                    <a:pt x="8129" y="20825"/>
                  </a:cubicBezTo>
                  <a:cubicBezTo>
                    <a:pt x="8276" y="20915"/>
                    <a:pt x="8496" y="20928"/>
                    <a:pt x="8496" y="20928"/>
                  </a:cubicBezTo>
                  <a:cubicBezTo>
                    <a:pt x="8496" y="20928"/>
                    <a:pt x="8386" y="21264"/>
                    <a:pt x="9085" y="21406"/>
                  </a:cubicBezTo>
                  <a:cubicBezTo>
                    <a:pt x="9784" y="21549"/>
                    <a:pt x="10483" y="21600"/>
                    <a:pt x="10999" y="21574"/>
                  </a:cubicBezTo>
                  <a:cubicBezTo>
                    <a:pt x="11514" y="21549"/>
                    <a:pt x="11918" y="21303"/>
                    <a:pt x="11771" y="21070"/>
                  </a:cubicBezTo>
                  <a:cubicBezTo>
                    <a:pt x="11624" y="20837"/>
                    <a:pt x="11256" y="20579"/>
                    <a:pt x="11292" y="20450"/>
                  </a:cubicBezTo>
                  <a:cubicBezTo>
                    <a:pt x="11329" y="20321"/>
                    <a:pt x="11587" y="20205"/>
                    <a:pt x="11771" y="19882"/>
                  </a:cubicBezTo>
                  <a:cubicBezTo>
                    <a:pt x="11955" y="19559"/>
                    <a:pt x="12507" y="19016"/>
                    <a:pt x="12507" y="19016"/>
                  </a:cubicBezTo>
                  <a:cubicBezTo>
                    <a:pt x="12507" y="19016"/>
                    <a:pt x="13537" y="19494"/>
                    <a:pt x="13978" y="19598"/>
                  </a:cubicBezTo>
                  <a:cubicBezTo>
                    <a:pt x="14420" y="19701"/>
                    <a:pt x="15156" y="19714"/>
                    <a:pt x="15156" y="19714"/>
                  </a:cubicBezTo>
                  <a:lnTo>
                    <a:pt x="15562" y="19546"/>
                  </a:lnTo>
                  <a:cubicBezTo>
                    <a:pt x="15562" y="19546"/>
                    <a:pt x="15928" y="19843"/>
                    <a:pt x="16114" y="19947"/>
                  </a:cubicBezTo>
                  <a:cubicBezTo>
                    <a:pt x="16297" y="20050"/>
                    <a:pt x="16444" y="20270"/>
                    <a:pt x="16923" y="20489"/>
                  </a:cubicBezTo>
                  <a:cubicBezTo>
                    <a:pt x="17401" y="20709"/>
                    <a:pt x="17438" y="21393"/>
                    <a:pt x="17952" y="21380"/>
                  </a:cubicBezTo>
                  <a:cubicBezTo>
                    <a:pt x="18469" y="21367"/>
                    <a:pt x="19166" y="21174"/>
                    <a:pt x="19314" y="20760"/>
                  </a:cubicBezTo>
                  <a:cubicBezTo>
                    <a:pt x="19462" y="20347"/>
                    <a:pt x="19610" y="19998"/>
                    <a:pt x="19166" y="19804"/>
                  </a:cubicBezTo>
                  <a:cubicBezTo>
                    <a:pt x="18725" y="19610"/>
                    <a:pt x="18211" y="19236"/>
                    <a:pt x="18431" y="19223"/>
                  </a:cubicBezTo>
                  <a:cubicBezTo>
                    <a:pt x="18651" y="19210"/>
                    <a:pt x="18763" y="19223"/>
                    <a:pt x="18763" y="18965"/>
                  </a:cubicBezTo>
                  <a:cubicBezTo>
                    <a:pt x="18763" y="18706"/>
                    <a:pt x="18615" y="18642"/>
                    <a:pt x="18247" y="18564"/>
                  </a:cubicBezTo>
                  <a:cubicBezTo>
                    <a:pt x="17879" y="18486"/>
                    <a:pt x="17585" y="18319"/>
                    <a:pt x="17290" y="18306"/>
                  </a:cubicBezTo>
                  <a:cubicBezTo>
                    <a:pt x="16996" y="18293"/>
                    <a:pt x="16775" y="18280"/>
                    <a:pt x="16775" y="18280"/>
                  </a:cubicBezTo>
                  <a:cubicBezTo>
                    <a:pt x="16775" y="18280"/>
                    <a:pt x="16372" y="18086"/>
                    <a:pt x="15488" y="17518"/>
                  </a:cubicBezTo>
                  <a:cubicBezTo>
                    <a:pt x="14605" y="16949"/>
                    <a:pt x="13831" y="16446"/>
                    <a:pt x="13831" y="16446"/>
                  </a:cubicBezTo>
                  <a:cubicBezTo>
                    <a:pt x="13831" y="16446"/>
                    <a:pt x="14677" y="15464"/>
                    <a:pt x="14825" y="14650"/>
                  </a:cubicBezTo>
                  <a:cubicBezTo>
                    <a:pt x="14974" y="13836"/>
                    <a:pt x="16040" y="11498"/>
                    <a:pt x="16040" y="11498"/>
                  </a:cubicBezTo>
                  <a:cubicBezTo>
                    <a:pt x="16040" y="11498"/>
                    <a:pt x="16408" y="11536"/>
                    <a:pt x="16775" y="11614"/>
                  </a:cubicBezTo>
                  <a:cubicBezTo>
                    <a:pt x="17144" y="11692"/>
                    <a:pt x="17917" y="11756"/>
                    <a:pt x="18284" y="11692"/>
                  </a:cubicBezTo>
                  <a:cubicBezTo>
                    <a:pt x="18651" y="11627"/>
                    <a:pt x="18725" y="11278"/>
                    <a:pt x="18725" y="11278"/>
                  </a:cubicBezTo>
                  <a:lnTo>
                    <a:pt x="18542" y="10129"/>
                  </a:lnTo>
                  <a:cubicBezTo>
                    <a:pt x="18542" y="10129"/>
                    <a:pt x="19792" y="9121"/>
                    <a:pt x="20309" y="8914"/>
                  </a:cubicBezTo>
                  <a:cubicBezTo>
                    <a:pt x="20822" y="8707"/>
                    <a:pt x="20822" y="8462"/>
                    <a:pt x="20933" y="8294"/>
                  </a:cubicBezTo>
                  <a:cubicBezTo>
                    <a:pt x="21044" y="8126"/>
                    <a:pt x="21044" y="8010"/>
                    <a:pt x="21191" y="7777"/>
                  </a:cubicBezTo>
                  <a:cubicBezTo>
                    <a:pt x="21338" y="7545"/>
                    <a:pt x="20933" y="7299"/>
                    <a:pt x="20787" y="6989"/>
                  </a:cubicBezTo>
                  <a:close/>
                </a:path>
              </a:pathLst>
            </a:custGeom>
            <a:solidFill>
              <a:schemeClr val="accent6">
                <a:alpha val="92000"/>
              </a:schemeClr>
            </a:solidFill>
            <a:ln w="12700" cap="flat">
              <a:noFill/>
              <a:miter lim="400000"/>
            </a:ln>
            <a:effectLst/>
          </p:spPr>
          <p:txBody>
            <a:bodyPr wrap="square" lIns="38100" tIns="38100" rIns="38100" bIns="38100" numCol="1" anchor="ctr">
              <a:noAutofit/>
            </a:bodyPr>
            <a:lstStyle/>
            <a:p>
              <a:pPr lvl="0" defTabSz="584200">
                <a:defRPr sz="3200" b="0">
                  <a:solidFill>
                    <a:srgbClr val="636463"/>
                  </a:solidFill>
                </a:defRPr>
              </a:pPr>
              <a:endParaRPr/>
            </a:p>
          </p:txBody>
        </p:sp>
        <p:sp>
          <p:nvSpPr>
            <p:cNvPr id="66" name="Shape 1050"/>
            <p:cNvSpPr/>
            <p:nvPr/>
          </p:nvSpPr>
          <p:spPr>
            <a:xfrm>
              <a:off x="236365" y="358012"/>
              <a:ext cx="373429" cy="652112"/>
            </a:xfrm>
            <a:custGeom>
              <a:avLst/>
              <a:gdLst/>
              <a:ahLst/>
              <a:cxnLst>
                <a:cxn ang="0">
                  <a:pos x="wd2" y="hd2"/>
                </a:cxn>
                <a:cxn ang="5400000">
                  <a:pos x="wd2" y="hd2"/>
                </a:cxn>
                <a:cxn ang="10800000">
                  <a:pos x="wd2" y="hd2"/>
                </a:cxn>
                <a:cxn ang="16200000">
                  <a:pos x="wd2" y="hd2"/>
                </a:cxn>
              </a:cxnLst>
              <a:rect l="0" t="0" r="r" b="b"/>
              <a:pathLst>
                <a:path w="21600" h="21237" extrusionOk="0">
                  <a:moveTo>
                    <a:pt x="20232" y="19104"/>
                  </a:moveTo>
                  <a:cubicBezTo>
                    <a:pt x="19747" y="18424"/>
                    <a:pt x="16847" y="15565"/>
                    <a:pt x="15877" y="14475"/>
                  </a:cubicBezTo>
                  <a:cubicBezTo>
                    <a:pt x="14912" y="13386"/>
                    <a:pt x="14186" y="9938"/>
                    <a:pt x="14667" y="7760"/>
                  </a:cubicBezTo>
                  <a:cubicBezTo>
                    <a:pt x="15152" y="5582"/>
                    <a:pt x="15554" y="2404"/>
                    <a:pt x="15877" y="1542"/>
                  </a:cubicBezTo>
                  <a:cubicBezTo>
                    <a:pt x="16198" y="680"/>
                    <a:pt x="16120" y="136"/>
                    <a:pt x="16120" y="136"/>
                  </a:cubicBezTo>
                  <a:cubicBezTo>
                    <a:pt x="16120" y="136"/>
                    <a:pt x="13700" y="2223"/>
                    <a:pt x="11124" y="2223"/>
                  </a:cubicBezTo>
                  <a:cubicBezTo>
                    <a:pt x="8542" y="2223"/>
                    <a:pt x="7335" y="0"/>
                    <a:pt x="7335" y="0"/>
                  </a:cubicBezTo>
                  <a:cubicBezTo>
                    <a:pt x="7335" y="0"/>
                    <a:pt x="7656" y="4538"/>
                    <a:pt x="7656" y="6761"/>
                  </a:cubicBezTo>
                  <a:cubicBezTo>
                    <a:pt x="7656" y="8985"/>
                    <a:pt x="7979" y="11662"/>
                    <a:pt x="7979" y="12479"/>
                  </a:cubicBezTo>
                  <a:cubicBezTo>
                    <a:pt x="7979" y="13295"/>
                    <a:pt x="6208" y="14384"/>
                    <a:pt x="3547" y="16426"/>
                  </a:cubicBezTo>
                  <a:cubicBezTo>
                    <a:pt x="886" y="18468"/>
                    <a:pt x="0" y="20011"/>
                    <a:pt x="0" y="20011"/>
                  </a:cubicBezTo>
                  <a:cubicBezTo>
                    <a:pt x="0" y="20011"/>
                    <a:pt x="404" y="19966"/>
                    <a:pt x="1371" y="19966"/>
                  </a:cubicBezTo>
                  <a:cubicBezTo>
                    <a:pt x="2337" y="19966"/>
                    <a:pt x="5078" y="20330"/>
                    <a:pt x="7575" y="20963"/>
                  </a:cubicBezTo>
                  <a:cubicBezTo>
                    <a:pt x="10073" y="21600"/>
                    <a:pt x="14104" y="20963"/>
                    <a:pt x="17408" y="20690"/>
                  </a:cubicBezTo>
                  <a:cubicBezTo>
                    <a:pt x="20713" y="20420"/>
                    <a:pt x="21600" y="20690"/>
                    <a:pt x="21600" y="20690"/>
                  </a:cubicBezTo>
                  <a:cubicBezTo>
                    <a:pt x="21600" y="20690"/>
                    <a:pt x="20713" y="19784"/>
                    <a:pt x="20232" y="19104"/>
                  </a:cubicBezTo>
                  <a:close/>
                </a:path>
              </a:pathLst>
            </a:custGeom>
            <a:solidFill>
              <a:srgbClr val="FFFFFF"/>
            </a:solidFill>
            <a:ln w="12700" cap="flat">
              <a:noFill/>
              <a:miter lim="400000"/>
            </a:ln>
            <a:effectLst>
              <a:outerShdw blurRad="330200" dist="25400" dir="5400000" rotWithShape="0">
                <a:srgbClr val="000000">
                  <a:alpha val="5000"/>
                </a:srgbClr>
              </a:outerShdw>
            </a:effectLst>
          </p:spPr>
          <p:txBody>
            <a:bodyPr wrap="square" lIns="38100" tIns="38100" rIns="38100" bIns="38100" numCol="1" anchor="ctr">
              <a:noAutofit/>
            </a:bodyPr>
            <a:lstStyle/>
            <a:p>
              <a:pPr lvl="0" defTabSz="584200">
                <a:defRPr>
                  <a:solidFill>
                    <a:srgbClr val="FFFFFE"/>
                  </a:solidFill>
                </a:defRPr>
              </a:pPr>
              <a:endParaRPr/>
            </a:p>
          </p:txBody>
        </p:sp>
      </p:grpSp>
      <p:grpSp>
        <p:nvGrpSpPr>
          <p:cNvPr id="67" name="Group 1054"/>
          <p:cNvGrpSpPr/>
          <p:nvPr/>
        </p:nvGrpSpPr>
        <p:grpSpPr>
          <a:xfrm>
            <a:off x="19629527" y="6483423"/>
            <a:ext cx="846160" cy="2623626"/>
            <a:chOff x="0" y="0"/>
            <a:chExt cx="846158" cy="2623624"/>
          </a:xfrm>
        </p:grpSpPr>
        <p:sp>
          <p:nvSpPr>
            <p:cNvPr id="68" name="Shape 1052"/>
            <p:cNvSpPr/>
            <p:nvPr/>
          </p:nvSpPr>
          <p:spPr>
            <a:xfrm>
              <a:off x="-1" y="-1"/>
              <a:ext cx="846160" cy="2623626"/>
            </a:xfrm>
            <a:custGeom>
              <a:avLst/>
              <a:gdLst/>
              <a:ahLst/>
              <a:cxnLst>
                <a:cxn ang="0">
                  <a:pos x="wd2" y="hd2"/>
                </a:cxn>
                <a:cxn ang="5400000">
                  <a:pos x="wd2" y="hd2"/>
                </a:cxn>
                <a:cxn ang="10800000">
                  <a:pos x="wd2" y="hd2"/>
                </a:cxn>
                <a:cxn ang="16200000">
                  <a:pos x="wd2" y="hd2"/>
                </a:cxn>
              </a:cxnLst>
              <a:rect l="0" t="0" r="r" b="b"/>
              <a:pathLst>
                <a:path w="21009" h="21569" extrusionOk="0">
                  <a:moveTo>
                    <a:pt x="20504" y="20901"/>
                  </a:moveTo>
                  <a:cubicBezTo>
                    <a:pt x="19834" y="20901"/>
                    <a:pt x="17823" y="20835"/>
                    <a:pt x="17354" y="20701"/>
                  </a:cubicBezTo>
                  <a:cubicBezTo>
                    <a:pt x="16883" y="20568"/>
                    <a:pt x="16548" y="20435"/>
                    <a:pt x="16548" y="20168"/>
                  </a:cubicBezTo>
                  <a:cubicBezTo>
                    <a:pt x="16548" y="19902"/>
                    <a:pt x="16078" y="19369"/>
                    <a:pt x="15675" y="19235"/>
                  </a:cubicBezTo>
                  <a:cubicBezTo>
                    <a:pt x="15274" y="19102"/>
                    <a:pt x="15274" y="18080"/>
                    <a:pt x="15274" y="17592"/>
                  </a:cubicBezTo>
                  <a:cubicBezTo>
                    <a:pt x="15274" y="17103"/>
                    <a:pt x="15944" y="15571"/>
                    <a:pt x="15877" y="15015"/>
                  </a:cubicBezTo>
                  <a:cubicBezTo>
                    <a:pt x="15810" y="14460"/>
                    <a:pt x="16146" y="13460"/>
                    <a:pt x="16146" y="13150"/>
                  </a:cubicBezTo>
                  <a:cubicBezTo>
                    <a:pt x="16146" y="12838"/>
                    <a:pt x="15877" y="12172"/>
                    <a:pt x="15877" y="12172"/>
                  </a:cubicBezTo>
                  <a:lnTo>
                    <a:pt x="16413" y="12172"/>
                  </a:lnTo>
                  <a:cubicBezTo>
                    <a:pt x="16413" y="12172"/>
                    <a:pt x="16548" y="9862"/>
                    <a:pt x="16278" y="9529"/>
                  </a:cubicBezTo>
                  <a:cubicBezTo>
                    <a:pt x="16012" y="9195"/>
                    <a:pt x="15139" y="8040"/>
                    <a:pt x="15139" y="8040"/>
                  </a:cubicBezTo>
                  <a:cubicBezTo>
                    <a:pt x="15139" y="8040"/>
                    <a:pt x="17286" y="5642"/>
                    <a:pt x="17286" y="5131"/>
                  </a:cubicBezTo>
                  <a:cubicBezTo>
                    <a:pt x="17286" y="4620"/>
                    <a:pt x="17354" y="4331"/>
                    <a:pt x="16951" y="4153"/>
                  </a:cubicBezTo>
                  <a:cubicBezTo>
                    <a:pt x="16548" y="3976"/>
                    <a:pt x="16413" y="3976"/>
                    <a:pt x="14602" y="3710"/>
                  </a:cubicBezTo>
                  <a:cubicBezTo>
                    <a:pt x="12791" y="3443"/>
                    <a:pt x="12120" y="3443"/>
                    <a:pt x="12254" y="3021"/>
                  </a:cubicBezTo>
                  <a:cubicBezTo>
                    <a:pt x="12389" y="2599"/>
                    <a:pt x="12925" y="1577"/>
                    <a:pt x="11516" y="911"/>
                  </a:cubicBezTo>
                  <a:cubicBezTo>
                    <a:pt x="10109" y="245"/>
                    <a:pt x="9839" y="22"/>
                    <a:pt x="8028" y="0"/>
                  </a:cubicBezTo>
                  <a:cubicBezTo>
                    <a:pt x="7221" y="-10"/>
                    <a:pt x="6217" y="244"/>
                    <a:pt x="5814" y="600"/>
                  </a:cubicBezTo>
                  <a:cubicBezTo>
                    <a:pt x="5412" y="955"/>
                    <a:pt x="5008" y="1466"/>
                    <a:pt x="5144" y="1755"/>
                  </a:cubicBezTo>
                  <a:cubicBezTo>
                    <a:pt x="5278" y="2043"/>
                    <a:pt x="5211" y="2354"/>
                    <a:pt x="5211" y="2621"/>
                  </a:cubicBezTo>
                  <a:cubicBezTo>
                    <a:pt x="5211" y="2888"/>
                    <a:pt x="5479" y="3443"/>
                    <a:pt x="4876" y="3554"/>
                  </a:cubicBezTo>
                  <a:cubicBezTo>
                    <a:pt x="4272" y="3665"/>
                    <a:pt x="2795" y="3821"/>
                    <a:pt x="1924" y="4020"/>
                  </a:cubicBezTo>
                  <a:cubicBezTo>
                    <a:pt x="1051" y="4220"/>
                    <a:pt x="985" y="4509"/>
                    <a:pt x="783" y="4842"/>
                  </a:cubicBezTo>
                  <a:cubicBezTo>
                    <a:pt x="581" y="5175"/>
                    <a:pt x="448" y="6486"/>
                    <a:pt x="314" y="6930"/>
                  </a:cubicBezTo>
                  <a:cubicBezTo>
                    <a:pt x="179" y="7374"/>
                    <a:pt x="-356" y="8374"/>
                    <a:pt x="381" y="8907"/>
                  </a:cubicBezTo>
                  <a:cubicBezTo>
                    <a:pt x="1119" y="9440"/>
                    <a:pt x="3064" y="10173"/>
                    <a:pt x="3064" y="10173"/>
                  </a:cubicBezTo>
                  <a:cubicBezTo>
                    <a:pt x="3064" y="10173"/>
                    <a:pt x="3265" y="10817"/>
                    <a:pt x="3132" y="11217"/>
                  </a:cubicBezTo>
                  <a:cubicBezTo>
                    <a:pt x="2997" y="11617"/>
                    <a:pt x="2728" y="12106"/>
                    <a:pt x="2929" y="12216"/>
                  </a:cubicBezTo>
                  <a:cubicBezTo>
                    <a:pt x="3132" y="12327"/>
                    <a:pt x="3332" y="12261"/>
                    <a:pt x="3332" y="12261"/>
                  </a:cubicBezTo>
                  <a:cubicBezTo>
                    <a:pt x="3332" y="12261"/>
                    <a:pt x="3399" y="13394"/>
                    <a:pt x="3265" y="13971"/>
                  </a:cubicBezTo>
                  <a:cubicBezTo>
                    <a:pt x="3132" y="14549"/>
                    <a:pt x="3332" y="16148"/>
                    <a:pt x="3132" y="16570"/>
                  </a:cubicBezTo>
                  <a:cubicBezTo>
                    <a:pt x="2929" y="16992"/>
                    <a:pt x="2930" y="18125"/>
                    <a:pt x="3265" y="18613"/>
                  </a:cubicBezTo>
                  <a:cubicBezTo>
                    <a:pt x="3601" y="19102"/>
                    <a:pt x="3467" y="19635"/>
                    <a:pt x="3734" y="19835"/>
                  </a:cubicBezTo>
                  <a:cubicBezTo>
                    <a:pt x="4004" y="20035"/>
                    <a:pt x="4138" y="20390"/>
                    <a:pt x="4138" y="20612"/>
                  </a:cubicBezTo>
                  <a:cubicBezTo>
                    <a:pt x="4138" y="20835"/>
                    <a:pt x="4876" y="20901"/>
                    <a:pt x="4876" y="20901"/>
                  </a:cubicBezTo>
                  <a:cubicBezTo>
                    <a:pt x="4876" y="20901"/>
                    <a:pt x="4272" y="21434"/>
                    <a:pt x="4808" y="21457"/>
                  </a:cubicBezTo>
                  <a:cubicBezTo>
                    <a:pt x="5345" y="21479"/>
                    <a:pt x="6217" y="21501"/>
                    <a:pt x="6217" y="21501"/>
                  </a:cubicBezTo>
                  <a:cubicBezTo>
                    <a:pt x="6217" y="21501"/>
                    <a:pt x="6217" y="21235"/>
                    <a:pt x="6888" y="21412"/>
                  </a:cubicBezTo>
                  <a:cubicBezTo>
                    <a:pt x="7559" y="21590"/>
                    <a:pt x="8497" y="21568"/>
                    <a:pt x="9639" y="21568"/>
                  </a:cubicBezTo>
                  <a:cubicBezTo>
                    <a:pt x="10779" y="21568"/>
                    <a:pt x="11384" y="21190"/>
                    <a:pt x="10511" y="21146"/>
                  </a:cubicBezTo>
                  <a:cubicBezTo>
                    <a:pt x="9639" y="21101"/>
                    <a:pt x="8430" y="20857"/>
                    <a:pt x="8364" y="20768"/>
                  </a:cubicBezTo>
                  <a:cubicBezTo>
                    <a:pt x="8296" y="20679"/>
                    <a:pt x="8632" y="20835"/>
                    <a:pt x="8767" y="20701"/>
                  </a:cubicBezTo>
                  <a:cubicBezTo>
                    <a:pt x="8901" y="20568"/>
                    <a:pt x="8767" y="20013"/>
                    <a:pt x="8364" y="19813"/>
                  </a:cubicBezTo>
                  <a:cubicBezTo>
                    <a:pt x="7961" y="19613"/>
                    <a:pt x="7156" y="19591"/>
                    <a:pt x="7156" y="19235"/>
                  </a:cubicBezTo>
                  <a:cubicBezTo>
                    <a:pt x="7156" y="18880"/>
                    <a:pt x="7559" y="18014"/>
                    <a:pt x="7626" y="17414"/>
                  </a:cubicBezTo>
                  <a:cubicBezTo>
                    <a:pt x="7693" y="16814"/>
                    <a:pt x="8632" y="15859"/>
                    <a:pt x="8564" y="15281"/>
                  </a:cubicBezTo>
                  <a:cubicBezTo>
                    <a:pt x="8497" y="14704"/>
                    <a:pt x="9504" y="13594"/>
                    <a:pt x="9504" y="13594"/>
                  </a:cubicBezTo>
                  <a:cubicBezTo>
                    <a:pt x="9504" y="13594"/>
                    <a:pt x="10042" y="14482"/>
                    <a:pt x="10109" y="15104"/>
                  </a:cubicBezTo>
                  <a:cubicBezTo>
                    <a:pt x="10174" y="15726"/>
                    <a:pt x="10980" y="16859"/>
                    <a:pt x="10980" y="17414"/>
                  </a:cubicBezTo>
                  <a:cubicBezTo>
                    <a:pt x="10980" y="17969"/>
                    <a:pt x="11248" y="18769"/>
                    <a:pt x="11584" y="19302"/>
                  </a:cubicBezTo>
                  <a:cubicBezTo>
                    <a:pt x="11920" y="19835"/>
                    <a:pt x="11985" y="19990"/>
                    <a:pt x="11985" y="20413"/>
                  </a:cubicBezTo>
                  <a:cubicBezTo>
                    <a:pt x="11985" y="20835"/>
                    <a:pt x="11920" y="21323"/>
                    <a:pt x="12254" y="21346"/>
                  </a:cubicBezTo>
                  <a:cubicBezTo>
                    <a:pt x="12590" y="21368"/>
                    <a:pt x="14133" y="21390"/>
                    <a:pt x="14199" y="21256"/>
                  </a:cubicBezTo>
                  <a:cubicBezTo>
                    <a:pt x="14267" y="21123"/>
                    <a:pt x="15474" y="21190"/>
                    <a:pt x="16482" y="21301"/>
                  </a:cubicBezTo>
                  <a:cubicBezTo>
                    <a:pt x="17487" y="21412"/>
                    <a:pt x="19366" y="21279"/>
                    <a:pt x="20304" y="21212"/>
                  </a:cubicBezTo>
                  <a:cubicBezTo>
                    <a:pt x="21244" y="21146"/>
                    <a:pt x="21175" y="20901"/>
                    <a:pt x="20504" y="20901"/>
                  </a:cubicBezTo>
                  <a:close/>
                </a:path>
              </a:pathLst>
            </a:custGeom>
            <a:solidFill>
              <a:schemeClr val="accent6">
                <a:alpha val="92000"/>
              </a:schemeClr>
            </a:solidFill>
            <a:ln w="12700" cap="flat">
              <a:noFill/>
              <a:miter lim="400000"/>
            </a:ln>
            <a:effectLst/>
          </p:spPr>
          <p:txBody>
            <a:bodyPr wrap="square" lIns="38100" tIns="38100" rIns="38100" bIns="38100" numCol="1" anchor="ctr">
              <a:noAutofit/>
            </a:bodyPr>
            <a:lstStyle/>
            <a:p>
              <a:pPr lvl="0" defTabSz="584200">
                <a:defRPr sz="3200" b="0">
                  <a:solidFill>
                    <a:srgbClr val="636463"/>
                  </a:solidFill>
                </a:defRPr>
              </a:pPr>
              <a:endParaRPr/>
            </a:p>
          </p:txBody>
        </p:sp>
        <p:sp>
          <p:nvSpPr>
            <p:cNvPr id="69" name="Shape 1053"/>
            <p:cNvSpPr/>
            <p:nvPr/>
          </p:nvSpPr>
          <p:spPr>
            <a:xfrm>
              <a:off x="262315" y="335181"/>
              <a:ext cx="244542" cy="279593"/>
            </a:xfrm>
            <a:custGeom>
              <a:avLst/>
              <a:gdLst/>
              <a:ahLst/>
              <a:cxnLst>
                <a:cxn ang="0">
                  <a:pos x="wd2" y="hd2"/>
                </a:cxn>
                <a:cxn ang="5400000">
                  <a:pos x="wd2" y="hd2"/>
                </a:cxn>
                <a:cxn ang="10800000">
                  <a:pos x="wd2" y="hd2"/>
                </a:cxn>
                <a:cxn ang="16200000">
                  <a:pos x="wd2" y="hd2"/>
                </a:cxn>
              </a:cxnLst>
              <a:rect l="0" t="0" r="r" b="b"/>
              <a:pathLst>
                <a:path w="21600" h="21600" extrusionOk="0">
                  <a:moveTo>
                    <a:pt x="19450" y="7200"/>
                  </a:moveTo>
                  <a:cubicBezTo>
                    <a:pt x="19450" y="5946"/>
                    <a:pt x="18016" y="3649"/>
                    <a:pt x="18016" y="3649"/>
                  </a:cubicBezTo>
                  <a:cubicBezTo>
                    <a:pt x="18016" y="3649"/>
                    <a:pt x="15155" y="7096"/>
                    <a:pt x="14200" y="7096"/>
                  </a:cubicBezTo>
                  <a:cubicBezTo>
                    <a:pt x="13246" y="7096"/>
                    <a:pt x="7872" y="4695"/>
                    <a:pt x="5726" y="3336"/>
                  </a:cubicBezTo>
                  <a:cubicBezTo>
                    <a:pt x="3580" y="1983"/>
                    <a:pt x="715" y="0"/>
                    <a:pt x="715" y="0"/>
                  </a:cubicBezTo>
                  <a:lnTo>
                    <a:pt x="0" y="3549"/>
                  </a:lnTo>
                  <a:cubicBezTo>
                    <a:pt x="0" y="3549"/>
                    <a:pt x="3580" y="6259"/>
                    <a:pt x="6681" y="10119"/>
                  </a:cubicBezTo>
                  <a:cubicBezTo>
                    <a:pt x="9785" y="13982"/>
                    <a:pt x="13722" y="21600"/>
                    <a:pt x="13722" y="21600"/>
                  </a:cubicBezTo>
                  <a:cubicBezTo>
                    <a:pt x="13722" y="21600"/>
                    <a:pt x="14322" y="14713"/>
                    <a:pt x="14914" y="13773"/>
                  </a:cubicBezTo>
                  <a:cubicBezTo>
                    <a:pt x="15511" y="12832"/>
                    <a:pt x="15391" y="12314"/>
                    <a:pt x="14440" y="11896"/>
                  </a:cubicBezTo>
                  <a:cubicBezTo>
                    <a:pt x="13482" y="11478"/>
                    <a:pt x="12168" y="10331"/>
                    <a:pt x="11454" y="10537"/>
                  </a:cubicBezTo>
                  <a:cubicBezTo>
                    <a:pt x="10740" y="10749"/>
                    <a:pt x="9425" y="12103"/>
                    <a:pt x="9425" y="12103"/>
                  </a:cubicBezTo>
                  <a:cubicBezTo>
                    <a:pt x="9425" y="12103"/>
                    <a:pt x="11336" y="8764"/>
                    <a:pt x="13008" y="8243"/>
                  </a:cubicBezTo>
                  <a:cubicBezTo>
                    <a:pt x="14677" y="7718"/>
                    <a:pt x="16823" y="7929"/>
                    <a:pt x="17660" y="8138"/>
                  </a:cubicBezTo>
                  <a:cubicBezTo>
                    <a:pt x="18496" y="8347"/>
                    <a:pt x="19328" y="9288"/>
                    <a:pt x="19328" y="9288"/>
                  </a:cubicBezTo>
                  <a:lnTo>
                    <a:pt x="17782" y="8556"/>
                  </a:lnTo>
                  <a:cubicBezTo>
                    <a:pt x="17782" y="8556"/>
                    <a:pt x="16945" y="10331"/>
                    <a:pt x="17423" y="10955"/>
                  </a:cubicBezTo>
                  <a:cubicBezTo>
                    <a:pt x="17900" y="11583"/>
                    <a:pt x="18374" y="13148"/>
                    <a:pt x="19450" y="14713"/>
                  </a:cubicBezTo>
                  <a:cubicBezTo>
                    <a:pt x="20521" y="16279"/>
                    <a:pt x="21600" y="19201"/>
                    <a:pt x="21600" y="19201"/>
                  </a:cubicBezTo>
                  <a:cubicBezTo>
                    <a:pt x="21600" y="19201"/>
                    <a:pt x="19450" y="8454"/>
                    <a:pt x="19450" y="7200"/>
                  </a:cubicBezTo>
                  <a:close/>
                </a:path>
              </a:pathLst>
            </a:custGeom>
            <a:solidFill>
              <a:srgbClr val="FFFFFF"/>
            </a:solidFill>
            <a:ln w="12700" cap="flat">
              <a:noFill/>
              <a:miter lim="400000"/>
            </a:ln>
            <a:effectLst>
              <a:outerShdw blurRad="330200" dist="25400" dir="5400000" rotWithShape="0">
                <a:srgbClr val="000000">
                  <a:alpha val="5000"/>
                </a:srgbClr>
              </a:outerShdw>
            </a:effectLst>
          </p:spPr>
          <p:txBody>
            <a:bodyPr wrap="square" lIns="38100" tIns="38100" rIns="38100" bIns="38100" numCol="1" anchor="ctr">
              <a:noAutofit/>
            </a:bodyPr>
            <a:lstStyle/>
            <a:p>
              <a:pPr lvl="0" defTabSz="584200">
                <a:defRPr>
                  <a:solidFill>
                    <a:srgbClr val="FFFFFE"/>
                  </a:solidFill>
                </a:defRPr>
              </a:pPr>
              <a:endParaRPr/>
            </a:p>
          </p:txBody>
        </p:sp>
      </p:grpSp>
      <p:grpSp>
        <p:nvGrpSpPr>
          <p:cNvPr id="70" name="Group 1057"/>
          <p:cNvGrpSpPr/>
          <p:nvPr/>
        </p:nvGrpSpPr>
        <p:grpSpPr>
          <a:xfrm>
            <a:off x="14548934" y="5671043"/>
            <a:ext cx="741219" cy="2676233"/>
            <a:chOff x="0" y="0"/>
            <a:chExt cx="741217" cy="2676232"/>
          </a:xfrm>
        </p:grpSpPr>
        <p:sp>
          <p:nvSpPr>
            <p:cNvPr id="71" name="Shape 1055"/>
            <p:cNvSpPr/>
            <p:nvPr/>
          </p:nvSpPr>
          <p:spPr>
            <a:xfrm>
              <a:off x="0" y="0"/>
              <a:ext cx="741218" cy="2676233"/>
            </a:xfrm>
            <a:custGeom>
              <a:avLst/>
              <a:gdLst/>
              <a:ahLst/>
              <a:cxnLst>
                <a:cxn ang="0">
                  <a:pos x="wd2" y="hd2"/>
                </a:cxn>
                <a:cxn ang="5400000">
                  <a:pos x="wd2" y="hd2"/>
                </a:cxn>
                <a:cxn ang="10800000">
                  <a:pos x="wd2" y="hd2"/>
                </a:cxn>
                <a:cxn ang="16200000">
                  <a:pos x="wd2" y="hd2"/>
                </a:cxn>
              </a:cxnLst>
              <a:rect l="0" t="0" r="r" b="b"/>
              <a:pathLst>
                <a:path w="21318" h="21565" extrusionOk="0">
                  <a:moveTo>
                    <a:pt x="21293" y="21308"/>
                  </a:moveTo>
                  <a:cubicBezTo>
                    <a:pt x="21067" y="21015"/>
                    <a:pt x="19433" y="20443"/>
                    <a:pt x="19433" y="20443"/>
                  </a:cubicBezTo>
                  <a:cubicBezTo>
                    <a:pt x="19433" y="20443"/>
                    <a:pt x="20342" y="19896"/>
                    <a:pt x="20024" y="19553"/>
                  </a:cubicBezTo>
                  <a:cubicBezTo>
                    <a:pt x="19706" y="19210"/>
                    <a:pt x="18933" y="18663"/>
                    <a:pt x="19162" y="18231"/>
                  </a:cubicBezTo>
                  <a:cubicBezTo>
                    <a:pt x="19388" y="17799"/>
                    <a:pt x="19842" y="15688"/>
                    <a:pt x="19569" y="15129"/>
                  </a:cubicBezTo>
                  <a:cubicBezTo>
                    <a:pt x="19297" y="14569"/>
                    <a:pt x="19343" y="13806"/>
                    <a:pt x="19162" y="13616"/>
                  </a:cubicBezTo>
                  <a:cubicBezTo>
                    <a:pt x="18980" y="13425"/>
                    <a:pt x="19070" y="11671"/>
                    <a:pt x="18571" y="11366"/>
                  </a:cubicBezTo>
                  <a:cubicBezTo>
                    <a:pt x="18072" y="11061"/>
                    <a:pt x="18344" y="10959"/>
                    <a:pt x="18208" y="10641"/>
                  </a:cubicBezTo>
                  <a:cubicBezTo>
                    <a:pt x="18072" y="10323"/>
                    <a:pt x="19206" y="9942"/>
                    <a:pt x="18571" y="9611"/>
                  </a:cubicBezTo>
                  <a:cubicBezTo>
                    <a:pt x="17936" y="9281"/>
                    <a:pt x="17029" y="8747"/>
                    <a:pt x="17256" y="8531"/>
                  </a:cubicBezTo>
                  <a:cubicBezTo>
                    <a:pt x="17482" y="8315"/>
                    <a:pt x="17619" y="7997"/>
                    <a:pt x="17528" y="7819"/>
                  </a:cubicBezTo>
                  <a:cubicBezTo>
                    <a:pt x="17438" y="7641"/>
                    <a:pt x="17528" y="7590"/>
                    <a:pt x="17528" y="7590"/>
                  </a:cubicBezTo>
                  <a:cubicBezTo>
                    <a:pt x="17528" y="7590"/>
                    <a:pt x="18617" y="7527"/>
                    <a:pt x="18663" y="7260"/>
                  </a:cubicBezTo>
                  <a:cubicBezTo>
                    <a:pt x="18707" y="6993"/>
                    <a:pt x="18798" y="6802"/>
                    <a:pt x="18798" y="6802"/>
                  </a:cubicBezTo>
                  <a:cubicBezTo>
                    <a:pt x="18798" y="6802"/>
                    <a:pt x="19388" y="6814"/>
                    <a:pt x="19343" y="6675"/>
                  </a:cubicBezTo>
                  <a:cubicBezTo>
                    <a:pt x="19297" y="6535"/>
                    <a:pt x="19796" y="6535"/>
                    <a:pt x="19660" y="6446"/>
                  </a:cubicBezTo>
                  <a:cubicBezTo>
                    <a:pt x="19525" y="6357"/>
                    <a:pt x="19796" y="6268"/>
                    <a:pt x="19569" y="6192"/>
                  </a:cubicBezTo>
                  <a:cubicBezTo>
                    <a:pt x="19343" y="6115"/>
                    <a:pt x="19750" y="6039"/>
                    <a:pt x="19525" y="5772"/>
                  </a:cubicBezTo>
                  <a:cubicBezTo>
                    <a:pt x="19297" y="5505"/>
                    <a:pt x="19025" y="4564"/>
                    <a:pt x="18617" y="4221"/>
                  </a:cubicBezTo>
                  <a:cubicBezTo>
                    <a:pt x="18208" y="3878"/>
                    <a:pt x="17980" y="3726"/>
                    <a:pt x="17074" y="3560"/>
                  </a:cubicBezTo>
                  <a:cubicBezTo>
                    <a:pt x="16168" y="3395"/>
                    <a:pt x="14353" y="3243"/>
                    <a:pt x="13626" y="3166"/>
                  </a:cubicBezTo>
                  <a:cubicBezTo>
                    <a:pt x="13003" y="3100"/>
                    <a:pt x="12320" y="3100"/>
                    <a:pt x="11878" y="3014"/>
                  </a:cubicBezTo>
                  <a:cubicBezTo>
                    <a:pt x="11863" y="3011"/>
                    <a:pt x="11847" y="3008"/>
                    <a:pt x="11832" y="3005"/>
                  </a:cubicBezTo>
                  <a:cubicBezTo>
                    <a:pt x="11775" y="2992"/>
                    <a:pt x="11722" y="2978"/>
                    <a:pt x="11674" y="2962"/>
                  </a:cubicBezTo>
                  <a:cubicBezTo>
                    <a:pt x="11609" y="2940"/>
                    <a:pt x="11545" y="2915"/>
                    <a:pt x="11483" y="2890"/>
                  </a:cubicBezTo>
                  <a:cubicBezTo>
                    <a:pt x="11462" y="2882"/>
                    <a:pt x="11442" y="2874"/>
                    <a:pt x="11422" y="2866"/>
                  </a:cubicBezTo>
                  <a:cubicBezTo>
                    <a:pt x="11377" y="2847"/>
                    <a:pt x="11333" y="2827"/>
                    <a:pt x="11290" y="2808"/>
                  </a:cubicBezTo>
                  <a:cubicBezTo>
                    <a:pt x="11275" y="2801"/>
                    <a:pt x="11259" y="2794"/>
                    <a:pt x="11244" y="2788"/>
                  </a:cubicBezTo>
                  <a:cubicBezTo>
                    <a:pt x="11191" y="2763"/>
                    <a:pt x="11142" y="2740"/>
                    <a:pt x="11098" y="2718"/>
                  </a:cubicBezTo>
                  <a:cubicBezTo>
                    <a:pt x="11081" y="2710"/>
                    <a:pt x="11066" y="2702"/>
                    <a:pt x="11051" y="2694"/>
                  </a:cubicBezTo>
                  <a:cubicBezTo>
                    <a:pt x="11023" y="2681"/>
                    <a:pt x="10998" y="2668"/>
                    <a:pt x="10975" y="2656"/>
                  </a:cubicBezTo>
                  <a:cubicBezTo>
                    <a:pt x="10904" y="2619"/>
                    <a:pt x="10858" y="2594"/>
                    <a:pt x="10858" y="2594"/>
                  </a:cubicBezTo>
                  <a:cubicBezTo>
                    <a:pt x="10858" y="2594"/>
                    <a:pt x="11311" y="2441"/>
                    <a:pt x="11311" y="2263"/>
                  </a:cubicBezTo>
                  <a:cubicBezTo>
                    <a:pt x="11311" y="2085"/>
                    <a:pt x="11221" y="1996"/>
                    <a:pt x="11402" y="1958"/>
                  </a:cubicBezTo>
                  <a:cubicBezTo>
                    <a:pt x="11583" y="1920"/>
                    <a:pt x="11902" y="1780"/>
                    <a:pt x="11902" y="1602"/>
                  </a:cubicBezTo>
                  <a:cubicBezTo>
                    <a:pt x="11902" y="1425"/>
                    <a:pt x="11811" y="1450"/>
                    <a:pt x="11902" y="1119"/>
                  </a:cubicBezTo>
                  <a:cubicBezTo>
                    <a:pt x="11991" y="789"/>
                    <a:pt x="11221" y="318"/>
                    <a:pt x="10222" y="166"/>
                  </a:cubicBezTo>
                  <a:cubicBezTo>
                    <a:pt x="9224" y="13"/>
                    <a:pt x="9405" y="0"/>
                    <a:pt x="8587" y="0"/>
                  </a:cubicBezTo>
                  <a:cubicBezTo>
                    <a:pt x="8177" y="0"/>
                    <a:pt x="6773" y="77"/>
                    <a:pt x="6001" y="204"/>
                  </a:cubicBezTo>
                  <a:cubicBezTo>
                    <a:pt x="5231" y="331"/>
                    <a:pt x="4187" y="725"/>
                    <a:pt x="4187" y="1017"/>
                  </a:cubicBezTo>
                  <a:cubicBezTo>
                    <a:pt x="4187" y="1310"/>
                    <a:pt x="4369" y="1437"/>
                    <a:pt x="4369" y="1640"/>
                  </a:cubicBezTo>
                  <a:cubicBezTo>
                    <a:pt x="4369" y="1844"/>
                    <a:pt x="4550" y="2035"/>
                    <a:pt x="4823" y="2060"/>
                  </a:cubicBezTo>
                  <a:cubicBezTo>
                    <a:pt x="5095" y="2085"/>
                    <a:pt x="5005" y="2162"/>
                    <a:pt x="5231" y="2289"/>
                  </a:cubicBezTo>
                  <a:cubicBezTo>
                    <a:pt x="5457" y="2416"/>
                    <a:pt x="6274" y="2594"/>
                    <a:pt x="6093" y="2785"/>
                  </a:cubicBezTo>
                  <a:cubicBezTo>
                    <a:pt x="6076" y="2803"/>
                    <a:pt x="6061" y="2823"/>
                    <a:pt x="6046" y="2842"/>
                  </a:cubicBezTo>
                  <a:cubicBezTo>
                    <a:pt x="6046" y="2842"/>
                    <a:pt x="6046" y="2842"/>
                    <a:pt x="6046" y="2842"/>
                  </a:cubicBezTo>
                  <a:cubicBezTo>
                    <a:pt x="6044" y="2844"/>
                    <a:pt x="6043" y="2846"/>
                    <a:pt x="6041" y="2848"/>
                  </a:cubicBezTo>
                  <a:cubicBezTo>
                    <a:pt x="6024" y="2871"/>
                    <a:pt x="6006" y="2896"/>
                    <a:pt x="5989" y="2921"/>
                  </a:cubicBezTo>
                  <a:cubicBezTo>
                    <a:pt x="5982" y="2931"/>
                    <a:pt x="5974" y="2941"/>
                    <a:pt x="5966" y="2952"/>
                  </a:cubicBezTo>
                  <a:cubicBezTo>
                    <a:pt x="5955" y="2967"/>
                    <a:pt x="5943" y="2983"/>
                    <a:pt x="5931" y="2999"/>
                  </a:cubicBezTo>
                  <a:cubicBezTo>
                    <a:pt x="5919" y="3013"/>
                    <a:pt x="5907" y="3028"/>
                    <a:pt x="5893" y="3042"/>
                  </a:cubicBezTo>
                  <a:cubicBezTo>
                    <a:pt x="5883" y="3054"/>
                    <a:pt x="5871" y="3065"/>
                    <a:pt x="5860" y="3076"/>
                  </a:cubicBezTo>
                  <a:cubicBezTo>
                    <a:pt x="5844" y="3092"/>
                    <a:pt x="5827" y="3108"/>
                    <a:pt x="5807" y="3124"/>
                  </a:cubicBezTo>
                  <a:cubicBezTo>
                    <a:pt x="5796" y="3134"/>
                    <a:pt x="5781" y="3143"/>
                    <a:pt x="5768" y="3152"/>
                  </a:cubicBezTo>
                  <a:cubicBezTo>
                    <a:pt x="5745" y="3169"/>
                    <a:pt x="5722" y="3186"/>
                    <a:pt x="5693" y="3202"/>
                  </a:cubicBezTo>
                  <a:cubicBezTo>
                    <a:pt x="5684" y="3208"/>
                    <a:pt x="5671" y="3213"/>
                    <a:pt x="5661" y="3218"/>
                  </a:cubicBezTo>
                  <a:cubicBezTo>
                    <a:pt x="5595" y="3253"/>
                    <a:pt x="5513" y="3287"/>
                    <a:pt x="5414" y="3318"/>
                  </a:cubicBezTo>
                  <a:cubicBezTo>
                    <a:pt x="5395" y="3324"/>
                    <a:pt x="5379" y="3331"/>
                    <a:pt x="5358" y="3337"/>
                  </a:cubicBezTo>
                  <a:cubicBezTo>
                    <a:pt x="5317" y="3349"/>
                    <a:pt x="5266" y="3359"/>
                    <a:pt x="5219" y="3370"/>
                  </a:cubicBezTo>
                  <a:cubicBezTo>
                    <a:pt x="5164" y="3383"/>
                    <a:pt x="5113" y="3396"/>
                    <a:pt x="5049" y="3407"/>
                  </a:cubicBezTo>
                  <a:cubicBezTo>
                    <a:pt x="4187" y="3560"/>
                    <a:pt x="2281" y="3801"/>
                    <a:pt x="1646" y="3903"/>
                  </a:cubicBezTo>
                  <a:cubicBezTo>
                    <a:pt x="1011" y="4005"/>
                    <a:pt x="331" y="4094"/>
                    <a:pt x="150" y="4590"/>
                  </a:cubicBezTo>
                  <a:cubicBezTo>
                    <a:pt x="-33" y="5085"/>
                    <a:pt x="102" y="5353"/>
                    <a:pt x="12" y="5632"/>
                  </a:cubicBezTo>
                  <a:cubicBezTo>
                    <a:pt x="-79" y="5912"/>
                    <a:pt x="376" y="6471"/>
                    <a:pt x="557" y="6777"/>
                  </a:cubicBezTo>
                  <a:cubicBezTo>
                    <a:pt x="739" y="7081"/>
                    <a:pt x="1736" y="7615"/>
                    <a:pt x="2326" y="7615"/>
                  </a:cubicBezTo>
                  <a:cubicBezTo>
                    <a:pt x="2918" y="7615"/>
                    <a:pt x="3325" y="7590"/>
                    <a:pt x="3325" y="7590"/>
                  </a:cubicBezTo>
                  <a:cubicBezTo>
                    <a:pt x="3325" y="7590"/>
                    <a:pt x="3233" y="7730"/>
                    <a:pt x="3052" y="7946"/>
                  </a:cubicBezTo>
                  <a:cubicBezTo>
                    <a:pt x="2870" y="8162"/>
                    <a:pt x="3052" y="8200"/>
                    <a:pt x="2780" y="8391"/>
                  </a:cubicBezTo>
                  <a:cubicBezTo>
                    <a:pt x="2507" y="8582"/>
                    <a:pt x="3281" y="8556"/>
                    <a:pt x="2962" y="8734"/>
                  </a:cubicBezTo>
                  <a:cubicBezTo>
                    <a:pt x="2645" y="8912"/>
                    <a:pt x="2371" y="9166"/>
                    <a:pt x="2190" y="9370"/>
                  </a:cubicBezTo>
                  <a:cubicBezTo>
                    <a:pt x="2008" y="9573"/>
                    <a:pt x="2599" y="10412"/>
                    <a:pt x="2780" y="10705"/>
                  </a:cubicBezTo>
                  <a:cubicBezTo>
                    <a:pt x="2962" y="10997"/>
                    <a:pt x="3642" y="12777"/>
                    <a:pt x="3914" y="13196"/>
                  </a:cubicBezTo>
                  <a:cubicBezTo>
                    <a:pt x="4187" y="13616"/>
                    <a:pt x="4594" y="14773"/>
                    <a:pt x="4642" y="15116"/>
                  </a:cubicBezTo>
                  <a:cubicBezTo>
                    <a:pt x="4686" y="15459"/>
                    <a:pt x="4776" y="16006"/>
                    <a:pt x="4957" y="16782"/>
                  </a:cubicBezTo>
                  <a:cubicBezTo>
                    <a:pt x="5139" y="17557"/>
                    <a:pt x="6138" y="18955"/>
                    <a:pt x="6001" y="19070"/>
                  </a:cubicBezTo>
                  <a:cubicBezTo>
                    <a:pt x="5867" y="19184"/>
                    <a:pt x="5186" y="19706"/>
                    <a:pt x="5502" y="19998"/>
                  </a:cubicBezTo>
                  <a:cubicBezTo>
                    <a:pt x="5820" y="20290"/>
                    <a:pt x="6274" y="20303"/>
                    <a:pt x="5412" y="20532"/>
                  </a:cubicBezTo>
                  <a:cubicBezTo>
                    <a:pt x="4550" y="20760"/>
                    <a:pt x="3189" y="21002"/>
                    <a:pt x="3688" y="21218"/>
                  </a:cubicBezTo>
                  <a:cubicBezTo>
                    <a:pt x="4187" y="21434"/>
                    <a:pt x="5820" y="21422"/>
                    <a:pt x="6955" y="21333"/>
                  </a:cubicBezTo>
                  <a:cubicBezTo>
                    <a:pt x="8090" y="21244"/>
                    <a:pt x="8952" y="20837"/>
                    <a:pt x="8952" y="20837"/>
                  </a:cubicBezTo>
                  <a:cubicBezTo>
                    <a:pt x="8952" y="20837"/>
                    <a:pt x="9269" y="20926"/>
                    <a:pt x="9722" y="20913"/>
                  </a:cubicBezTo>
                  <a:cubicBezTo>
                    <a:pt x="10177" y="20900"/>
                    <a:pt x="10903" y="20811"/>
                    <a:pt x="10948" y="20723"/>
                  </a:cubicBezTo>
                  <a:cubicBezTo>
                    <a:pt x="10993" y="20633"/>
                    <a:pt x="10993" y="20430"/>
                    <a:pt x="10993" y="20430"/>
                  </a:cubicBezTo>
                  <a:cubicBezTo>
                    <a:pt x="10993" y="20430"/>
                    <a:pt x="11946" y="19718"/>
                    <a:pt x="11266" y="19133"/>
                  </a:cubicBezTo>
                  <a:cubicBezTo>
                    <a:pt x="10585" y="18549"/>
                    <a:pt x="10177" y="18180"/>
                    <a:pt x="10177" y="18041"/>
                  </a:cubicBezTo>
                  <a:cubicBezTo>
                    <a:pt x="10177" y="17900"/>
                    <a:pt x="9949" y="15866"/>
                    <a:pt x="9722" y="15345"/>
                  </a:cubicBezTo>
                  <a:cubicBezTo>
                    <a:pt x="9497" y="14824"/>
                    <a:pt x="9542" y="13019"/>
                    <a:pt x="9722" y="12650"/>
                  </a:cubicBezTo>
                  <a:cubicBezTo>
                    <a:pt x="9904" y="12281"/>
                    <a:pt x="10087" y="11238"/>
                    <a:pt x="10087" y="11238"/>
                  </a:cubicBezTo>
                  <a:cubicBezTo>
                    <a:pt x="10087" y="11238"/>
                    <a:pt x="10585" y="11493"/>
                    <a:pt x="10993" y="11849"/>
                  </a:cubicBezTo>
                  <a:cubicBezTo>
                    <a:pt x="11402" y="12205"/>
                    <a:pt x="12898" y="12879"/>
                    <a:pt x="12990" y="13209"/>
                  </a:cubicBezTo>
                  <a:cubicBezTo>
                    <a:pt x="13080" y="13540"/>
                    <a:pt x="13127" y="14582"/>
                    <a:pt x="13398" y="14900"/>
                  </a:cubicBezTo>
                  <a:cubicBezTo>
                    <a:pt x="13670" y="15218"/>
                    <a:pt x="14441" y="16146"/>
                    <a:pt x="14532" y="16591"/>
                  </a:cubicBezTo>
                  <a:cubicBezTo>
                    <a:pt x="14622" y="17036"/>
                    <a:pt x="15033" y="17939"/>
                    <a:pt x="15077" y="18345"/>
                  </a:cubicBezTo>
                  <a:cubicBezTo>
                    <a:pt x="15123" y="18752"/>
                    <a:pt x="15304" y="19299"/>
                    <a:pt x="15077" y="19502"/>
                  </a:cubicBezTo>
                  <a:cubicBezTo>
                    <a:pt x="14851" y="19706"/>
                    <a:pt x="14622" y="20100"/>
                    <a:pt x="14622" y="20278"/>
                  </a:cubicBezTo>
                  <a:cubicBezTo>
                    <a:pt x="14622" y="20456"/>
                    <a:pt x="14805" y="20773"/>
                    <a:pt x="14805" y="20773"/>
                  </a:cubicBezTo>
                  <a:cubicBezTo>
                    <a:pt x="14805" y="20773"/>
                    <a:pt x="15804" y="21002"/>
                    <a:pt x="16121" y="21002"/>
                  </a:cubicBezTo>
                  <a:cubicBezTo>
                    <a:pt x="16438" y="21002"/>
                    <a:pt x="16757" y="21053"/>
                    <a:pt x="16757" y="21053"/>
                  </a:cubicBezTo>
                  <a:cubicBezTo>
                    <a:pt x="16757" y="21053"/>
                    <a:pt x="16939" y="21485"/>
                    <a:pt x="18525" y="21536"/>
                  </a:cubicBezTo>
                  <a:cubicBezTo>
                    <a:pt x="20114" y="21587"/>
                    <a:pt x="21521" y="21600"/>
                    <a:pt x="21293" y="21308"/>
                  </a:cubicBezTo>
                  <a:close/>
                </a:path>
              </a:pathLst>
            </a:custGeom>
            <a:solidFill>
              <a:schemeClr val="accent6">
                <a:alpha val="92000"/>
              </a:schemeClr>
            </a:solidFill>
            <a:ln w="12700" cap="flat">
              <a:noFill/>
              <a:miter lim="400000"/>
            </a:ln>
            <a:effectLst/>
          </p:spPr>
          <p:txBody>
            <a:bodyPr wrap="square" lIns="38100" tIns="38100" rIns="38100" bIns="38100" numCol="1" anchor="ctr">
              <a:noAutofit/>
            </a:bodyPr>
            <a:lstStyle/>
            <a:p>
              <a:pPr lvl="0" defTabSz="584200">
                <a:defRPr sz="3200" b="0">
                  <a:solidFill>
                    <a:srgbClr val="636463"/>
                  </a:solidFill>
                </a:defRPr>
              </a:pPr>
              <a:endParaRPr/>
            </a:p>
          </p:txBody>
        </p:sp>
        <p:sp>
          <p:nvSpPr>
            <p:cNvPr id="72" name="Shape 1056"/>
            <p:cNvSpPr/>
            <p:nvPr/>
          </p:nvSpPr>
          <p:spPr>
            <a:xfrm>
              <a:off x="186949" y="330756"/>
              <a:ext cx="303800" cy="672987"/>
            </a:xfrm>
            <a:custGeom>
              <a:avLst/>
              <a:gdLst/>
              <a:ahLst/>
              <a:cxnLst>
                <a:cxn ang="0">
                  <a:pos x="wd2" y="hd2"/>
                </a:cxn>
                <a:cxn ang="5400000">
                  <a:pos x="wd2" y="hd2"/>
                </a:cxn>
                <a:cxn ang="10800000">
                  <a:pos x="wd2" y="hd2"/>
                </a:cxn>
                <a:cxn ang="16200000">
                  <a:pos x="wd2" y="hd2"/>
                </a:cxn>
              </a:cxnLst>
              <a:rect l="0" t="0" r="r" b="b"/>
              <a:pathLst>
                <a:path w="21600" h="21600" extrusionOk="0">
                  <a:moveTo>
                    <a:pt x="7380" y="18979"/>
                  </a:moveTo>
                  <a:cubicBezTo>
                    <a:pt x="7380" y="18979"/>
                    <a:pt x="6119" y="19055"/>
                    <a:pt x="5107" y="19358"/>
                  </a:cubicBezTo>
                  <a:cubicBezTo>
                    <a:pt x="4100" y="19663"/>
                    <a:pt x="3175" y="19512"/>
                    <a:pt x="3175" y="19512"/>
                  </a:cubicBezTo>
                  <a:cubicBezTo>
                    <a:pt x="3175" y="19512"/>
                    <a:pt x="3175" y="20310"/>
                    <a:pt x="3345" y="20802"/>
                  </a:cubicBezTo>
                  <a:cubicBezTo>
                    <a:pt x="3513" y="21295"/>
                    <a:pt x="4269" y="21600"/>
                    <a:pt x="4269" y="21600"/>
                  </a:cubicBezTo>
                  <a:cubicBezTo>
                    <a:pt x="4269" y="21600"/>
                    <a:pt x="5698" y="21447"/>
                    <a:pt x="6710" y="21372"/>
                  </a:cubicBezTo>
                  <a:cubicBezTo>
                    <a:pt x="7720" y="21295"/>
                    <a:pt x="9317" y="21144"/>
                    <a:pt x="9317" y="21144"/>
                  </a:cubicBezTo>
                  <a:cubicBezTo>
                    <a:pt x="9317" y="21144"/>
                    <a:pt x="8141" y="20612"/>
                    <a:pt x="7887" y="20118"/>
                  </a:cubicBezTo>
                  <a:cubicBezTo>
                    <a:pt x="7634" y="19624"/>
                    <a:pt x="7380" y="18979"/>
                    <a:pt x="7380" y="18979"/>
                  </a:cubicBezTo>
                  <a:close/>
                  <a:moveTo>
                    <a:pt x="21430" y="15220"/>
                  </a:moveTo>
                  <a:cubicBezTo>
                    <a:pt x="21344" y="14536"/>
                    <a:pt x="20674" y="13585"/>
                    <a:pt x="20674" y="13585"/>
                  </a:cubicBezTo>
                  <a:cubicBezTo>
                    <a:pt x="20674" y="13585"/>
                    <a:pt x="19498" y="13585"/>
                    <a:pt x="18656" y="13625"/>
                  </a:cubicBezTo>
                  <a:cubicBezTo>
                    <a:pt x="17813" y="13662"/>
                    <a:pt x="16634" y="13739"/>
                    <a:pt x="16634" y="13739"/>
                  </a:cubicBezTo>
                  <a:cubicBezTo>
                    <a:pt x="16634" y="13739"/>
                    <a:pt x="17139" y="14572"/>
                    <a:pt x="17479" y="15523"/>
                  </a:cubicBezTo>
                  <a:cubicBezTo>
                    <a:pt x="17813" y="16472"/>
                    <a:pt x="17813" y="17270"/>
                    <a:pt x="17813" y="17270"/>
                  </a:cubicBezTo>
                  <a:cubicBezTo>
                    <a:pt x="17813" y="17270"/>
                    <a:pt x="19077" y="17119"/>
                    <a:pt x="19916" y="17080"/>
                  </a:cubicBezTo>
                  <a:cubicBezTo>
                    <a:pt x="20758" y="17042"/>
                    <a:pt x="21600" y="16965"/>
                    <a:pt x="21600" y="16965"/>
                  </a:cubicBezTo>
                  <a:cubicBezTo>
                    <a:pt x="21600" y="16965"/>
                    <a:pt x="21514" y="15903"/>
                    <a:pt x="21430" y="15220"/>
                  </a:cubicBezTo>
                  <a:close/>
                  <a:moveTo>
                    <a:pt x="13833" y="3698"/>
                  </a:moveTo>
                  <a:cubicBezTo>
                    <a:pt x="14840" y="4104"/>
                    <a:pt x="16412" y="5320"/>
                    <a:pt x="16412" y="5320"/>
                  </a:cubicBezTo>
                  <a:cubicBezTo>
                    <a:pt x="16412" y="5320"/>
                    <a:pt x="16749" y="3749"/>
                    <a:pt x="16749" y="2990"/>
                  </a:cubicBezTo>
                  <a:cubicBezTo>
                    <a:pt x="16749" y="2584"/>
                    <a:pt x="16778" y="2035"/>
                    <a:pt x="16860" y="1525"/>
                  </a:cubicBezTo>
                  <a:cubicBezTo>
                    <a:pt x="16609" y="1456"/>
                    <a:pt x="16378" y="1375"/>
                    <a:pt x="16188" y="1267"/>
                  </a:cubicBezTo>
                  <a:cubicBezTo>
                    <a:pt x="15468" y="872"/>
                    <a:pt x="14757" y="300"/>
                    <a:pt x="14401" y="0"/>
                  </a:cubicBezTo>
                  <a:cubicBezTo>
                    <a:pt x="14268" y="211"/>
                    <a:pt x="14215" y="452"/>
                    <a:pt x="14171" y="712"/>
                  </a:cubicBezTo>
                  <a:cubicBezTo>
                    <a:pt x="14053" y="1319"/>
                    <a:pt x="13046" y="2128"/>
                    <a:pt x="12039" y="2939"/>
                  </a:cubicBezTo>
                  <a:cubicBezTo>
                    <a:pt x="11028" y="3749"/>
                    <a:pt x="10915" y="3851"/>
                    <a:pt x="11028" y="4660"/>
                  </a:cubicBezTo>
                  <a:cubicBezTo>
                    <a:pt x="11140" y="5471"/>
                    <a:pt x="9569" y="5774"/>
                    <a:pt x="9569" y="5774"/>
                  </a:cubicBezTo>
                  <a:cubicBezTo>
                    <a:pt x="9569" y="5774"/>
                    <a:pt x="8446" y="3698"/>
                    <a:pt x="7777" y="3244"/>
                  </a:cubicBezTo>
                  <a:cubicBezTo>
                    <a:pt x="7100" y="2787"/>
                    <a:pt x="4294" y="2282"/>
                    <a:pt x="3287" y="1472"/>
                  </a:cubicBezTo>
                  <a:cubicBezTo>
                    <a:pt x="3000" y="1240"/>
                    <a:pt x="2639" y="1006"/>
                    <a:pt x="2273" y="788"/>
                  </a:cubicBezTo>
                  <a:cubicBezTo>
                    <a:pt x="1933" y="1504"/>
                    <a:pt x="1742" y="2422"/>
                    <a:pt x="0" y="2980"/>
                  </a:cubicBezTo>
                  <a:cubicBezTo>
                    <a:pt x="1269" y="3593"/>
                    <a:pt x="3007" y="4737"/>
                    <a:pt x="3007" y="4737"/>
                  </a:cubicBezTo>
                  <a:cubicBezTo>
                    <a:pt x="3007" y="4737"/>
                    <a:pt x="3303" y="4244"/>
                    <a:pt x="3718" y="3995"/>
                  </a:cubicBezTo>
                  <a:cubicBezTo>
                    <a:pt x="4139" y="3749"/>
                    <a:pt x="4435" y="3464"/>
                    <a:pt x="5196" y="3275"/>
                  </a:cubicBezTo>
                  <a:cubicBezTo>
                    <a:pt x="5952" y="3084"/>
                    <a:pt x="6498" y="3331"/>
                    <a:pt x="6752" y="3579"/>
                  </a:cubicBezTo>
                  <a:cubicBezTo>
                    <a:pt x="7000" y="3826"/>
                    <a:pt x="5824" y="3787"/>
                    <a:pt x="4691" y="3920"/>
                  </a:cubicBezTo>
                  <a:cubicBezTo>
                    <a:pt x="3554" y="4053"/>
                    <a:pt x="3133" y="4833"/>
                    <a:pt x="3133" y="4833"/>
                  </a:cubicBezTo>
                  <a:cubicBezTo>
                    <a:pt x="3133" y="4833"/>
                    <a:pt x="4139" y="5421"/>
                    <a:pt x="5361" y="6236"/>
                  </a:cubicBezTo>
                  <a:cubicBezTo>
                    <a:pt x="6583" y="7054"/>
                    <a:pt x="9317" y="9941"/>
                    <a:pt x="9317" y="9941"/>
                  </a:cubicBezTo>
                  <a:lnTo>
                    <a:pt x="15332" y="4679"/>
                  </a:lnTo>
                  <a:cubicBezTo>
                    <a:pt x="15332" y="4679"/>
                    <a:pt x="14561" y="4332"/>
                    <a:pt x="13606" y="4155"/>
                  </a:cubicBezTo>
                  <a:cubicBezTo>
                    <a:pt x="12656" y="3978"/>
                    <a:pt x="12039" y="4255"/>
                    <a:pt x="12039" y="3952"/>
                  </a:cubicBezTo>
                  <a:cubicBezTo>
                    <a:pt x="12039" y="3647"/>
                    <a:pt x="12825" y="3293"/>
                    <a:pt x="13833" y="3698"/>
                  </a:cubicBezTo>
                  <a:close/>
                </a:path>
              </a:pathLst>
            </a:custGeom>
            <a:solidFill>
              <a:srgbClr val="FFFFFF"/>
            </a:solidFill>
            <a:ln w="12700" cap="flat">
              <a:noFill/>
              <a:miter lim="400000"/>
            </a:ln>
            <a:effectLst>
              <a:outerShdw blurRad="330200" dist="25400" dir="5400000" rotWithShape="0">
                <a:srgbClr val="000000">
                  <a:alpha val="5000"/>
                </a:srgbClr>
              </a:outerShdw>
            </a:effectLst>
          </p:spPr>
          <p:txBody>
            <a:bodyPr wrap="square" lIns="38100" tIns="38100" rIns="38100" bIns="38100" numCol="1" anchor="ctr">
              <a:noAutofit/>
            </a:bodyPr>
            <a:lstStyle/>
            <a:p>
              <a:pPr lvl="0" defTabSz="584200">
                <a:defRPr>
                  <a:solidFill>
                    <a:srgbClr val="FFFFFE"/>
                  </a:solidFill>
                </a:defRPr>
              </a:pPr>
              <a:endParaRPr/>
            </a:p>
          </p:txBody>
        </p:sp>
      </p:grpSp>
      <p:cxnSp>
        <p:nvCxnSpPr>
          <p:cNvPr id="74" name="Connector 1043"/>
          <p:cNvCxnSpPr/>
          <p:nvPr/>
        </p:nvCxnSpPr>
        <p:spPr>
          <a:xfrm rot="16200000" flipV="1">
            <a:off x="8469255" y="4908080"/>
            <a:ext cx="1252043" cy="783083"/>
          </a:xfrm>
          <a:prstGeom prst="straightConnector1">
            <a:avLst/>
          </a:prstGeom>
          <a:ln w="25400">
            <a:solidFill>
              <a:schemeClr val="accent1"/>
            </a:solidFill>
            <a:custDash>
              <a:ds d="600000" sp="600000"/>
            </a:custDash>
            <a:miter lim="400000"/>
          </a:ln>
        </p:spPr>
      </p:cxnSp>
      <p:cxnSp>
        <p:nvCxnSpPr>
          <p:cNvPr id="77" name="Connector 1043"/>
          <p:cNvCxnSpPr/>
          <p:nvPr/>
        </p:nvCxnSpPr>
        <p:spPr>
          <a:xfrm rot="5400000" flipH="1" flipV="1">
            <a:off x="14723534" y="4969932"/>
            <a:ext cx="1016000" cy="355600"/>
          </a:xfrm>
          <a:prstGeom prst="straightConnector1">
            <a:avLst/>
          </a:prstGeom>
          <a:ln w="25400">
            <a:solidFill>
              <a:schemeClr val="accent1"/>
            </a:solidFill>
            <a:custDash>
              <a:ds d="600000" sp="600000"/>
            </a:custDash>
            <a:miter lim="400000"/>
          </a:ln>
        </p:spPr>
      </p:cxnSp>
      <p:cxnSp>
        <p:nvCxnSpPr>
          <p:cNvPr id="80" name="Connector 1043"/>
          <p:cNvCxnSpPr/>
          <p:nvPr/>
        </p:nvCxnSpPr>
        <p:spPr>
          <a:xfrm rot="5400000" flipH="1" flipV="1">
            <a:off x="19778134" y="5537199"/>
            <a:ext cx="1659468" cy="745070"/>
          </a:xfrm>
          <a:prstGeom prst="straightConnector1">
            <a:avLst/>
          </a:prstGeom>
          <a:ln w="25400">
            <a:solidFill>
              <a:schemeClr val="accent1"/>
            </a:solidFill>
            <a:custDash>
              <a:ds d="600000" sp="600000"/>
            </a:custDash>
            <a:miter lim="400000"/>
          </a:ln>
        </p:spPr>
      </p:cxnSp>
      <p:sp>
        <p:nvSpPr>
          <p:cNvPr id="85" name="Shape 301"/>
          <p:cNvSpPr/>
          <p:nvPr/>
        </p:nvSpPr>
        <p:spPr>
          <a:xfrm>
            <a:off x="7196963" y="8663244"/>
            <a:ext cx="3775837" cy="1895904"/>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0" tIns="0" rIns="0" bIns="0">
            <a:spAutoFit/>
          </a:bodyPr>
          <a:lstStyle>
            <a:lvl1pPr defTabSz="457200">
              <a:lnSpc>
                <a:spcPct val="110000"/>
              </a:lnSpc>
              <a:defRPr sz="2400" b="0" spc="0">
                <a:solidFill>
                  <a:srgbClr val="636463"/>
                </a:solidFill>
                <a:latin typeface="+mn-lt"/>
                <a:ea typeface="+mn-ea"/>
                <a:cs typeface="+mn-cs"/>
                <a:sym typeface="Roboto Light"/>
              </a:defRPr>
            </a:lvl1pPr>
          </a:lstStyle>
          <a:p>
            <a:pPr lvl="0">
              <a:defRPr sz="1800" spc="0">
                <a:solidFill>
                  <a:srgbClr val="000000"/>
                </a:solidFill>
              </a:defRPr>
            </a:pPr>
            <a:r>
              <a:rPr lang="en-IN" sz="2800">
                <a:solidFill>
                  <a:schemeClr val="bg1"/>
                </a:solidFill>
              </a:rPr>
              <a:t>Architects/ Designers/ Builders/ Artists/ Middle management</a:t>
            </a:r>
          </a:p>
          <a:p>
            <a:pPr lvl="0">
              <a:defRPr sz="1800" spc="0">
                <a:solidFill>
                  <a:srgbClr val="000000"/>
                </a:solidFill>
              </a:defRPr>
            </a:pPr>
            <a:r>
              <a:rPr lang="en-IN" sz="2800">
                <a:solidFill>
                  <a:schemeClr val="bg1"/>
                </a:solidFill>
              </a:rPr>
              <a:t>Product Specifiers</a:t>
            </a:r>
            <a:endParaRPr sz="2800" spc="0">
              <a:solidFill>
                <a:schemeClr val="bg1"/>
              </a:solidFill>
            </a:endParaRPr>
          </a:p>
        </p:txBody>
      </p:sp>
      <p:sp>
        <p:nvSpPr>
          <p:cNvPr id="87" name="Shape 301"/>
          <p:cNvSpPr/>
          <p:nvPr/>
        </p:nvSpPr>
        <p:spPr>
          <a:xfrm>
            <a:off x="12208934" y="8832574"/>
            <a:ext cx="5520266" cy="2843855"/>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0" tIns="0" rIns="0" bIns="0">
            <a:spAutoFit/>
          </a:bodyPr>
          <a:lstStyle>
            <a:lvl1pPr defTabSz="457200">
              <a:lnSpc>
                <a:spcPct val="110000"/>
              </a:lnSpc>
              <a:defRPr sz="2400" b="0" spc="0">
                <a:solidFill>
                  <a:srgbClr val="636463"/>
                </a:solidFill>
                <a:latin typeface="+mn-lt"/>
                <a:ea typeface="+mn-ea"/>
                <a:cs typeface="+mn-cs"/>
                <a:sym typeface="Roboto Light"/>
              </a:defRPr>
            </a:lvl1pPr>
          </a:lstStyle>
          <a:p>
            <a:pPr lvl="0">
              <a:defRPr sz="1800" spc="0">
                <a:solidFill>
                  <a:srgbClr val="000000"/>
                </a:solidFill>
              </a:defRPr>
            </a:pPr>
            <a:r>
              <a:rPr lang="en-IN" sz="2800">
                <a:solidFill>
                  <a:schemeClr val="bg1"/>
                </a:solidFill>
              </a:rPr>
              <a:t>Hi-end Showrooms (Mixed, </a:t>
            </a:r>
          </a:p>
          <a:p>
            <a:pPr lvl="0">
              <a:defRPr sz="1800" spc="0">
                <a:solidFill>
                  <a:srgbClr val="000000"/>
                </a:solidFill>
              </a:defRPr>
            </a:pPr>
            <a:r>
              <a:rPr lang="en-IN" sz="2800">
                <a:solidFill>
                  <a:schemeClr val="bg1"/>
                </a:solidFill>
              </a:rPr>
              <a:t>Single branded, Company owned),</a:t>
            </a:r>
          </a:p>
          <a:p>
            <a:pPr lvl="0">
              <a:defRPr sz="1800" spc="0">
                <a:solidFill>
                  <a:srgbClr val="000000"/>
                </a:solidFill>
              </a:defRPr>
            </a:pPr>
            <a:r>
              <a:rPr lang="en-IN" sz="2800">
                <a:solidFill>
                  <a:schemeClr val="bg1"/>
                </a:solidFill>
              </a:rPr>
              <a:t>B2B Distributors/ Dealers/ B2B network of important dealers</a:t>
            </a:r>
          </a:p>
          <a:p>
            <a:pPr lvl="0">
              <a:defRPr sz="1800" spc="0">
                <a:solidFill>
                  <a:srgbClr val="000000"/>
                </a:solidFill>
              </a:defRPr>
            </a:pPr>
            <a:r>
              <a:rPr lang="en-IN" sz="2800">
                <a:solidFill>
                  <a:schemeClr val="bg1"/>
                </a:solidFill>
              </a:rPr>
              <a:t>&amp; retailers, Showroom sales managers</a:t>
            </a:r>
            <a:endParaRPr sz="2800" spc="0">
              <a:solidFill>
                <a:schemeClr val="bg1"/>
              </a:solidFill>
            </a:endParaRPr>
          </a:p>
        </p:txBody>
      </p:sp>
      <p:sp>
        <p:nvSpPr>
          <p:cNvPr id="89" name="Shape 301"/>
          <p:cNvSpPr/>
          <p:nvPr/>
        </p:nvSpPr>
        <p:spPr>
          <a:xfrm>
            <a:off x="18728562" y="9662310"/>
            <a:ext cx="3775837" cy="1895904"/>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0" tIns="0" rIns="0" bIns="0">
            <a:spAutoFit/>
          </a:bodyPr>
          <a:lstStyle>
            <a:lvl1pPr defTabSz="457200">
              <a:lnSpc>
                <a:spcPct val="110000"/>
              </a:lnSpc>
              <a:defRPr sz="2400" b="0" spc="0">
                <a:solidFill>
                  <a:srgbClr val="636463"/>
                </a:solidFill>
                <a:latin typeface="+mn-lt"/>
                <a:ea typeface="+mn-ea"/>
                <a:cs typeface="+mn-cs"/>
                <a:sym typeface="Roboto Light"/>
              </a:defRPr>
            </a:lvl1pPr>
          </a:lstStyle>
          <a:p>
            <a:r>
              <a:rPr lang="en-IN" sz="2800">
                <a:solidFill>
                  <a:schemeClr val="bg1"/>
                </a:solidFill>
              </a:rPr>
              <a:t>B2C Consumers, design enthusiasts, through Subscriptions</a:t>
            </a:r>
          </a:p>
          <a:p>
            <a:r>
              <a:rPr lang="en-IN" sz="2800">
                <a:solidFill>
                  <a:schemeClr val="bg1"/>
                </a:solidFill>
              </a:rPr>
              <a:t>throughout India</a:t>
            </a:r>
            <a:endParaRPr sz="2800" spc="0">
              <a:solidFill>
                <a:schemeClr val="bg1"/>
              </a:solidFill>
            </a:endParaRPr>
          </a:p>
        </p:txBody>
      </p:sp>
      <p:sp>
        <p:nvSpPr>
          <p:cNvPr id="98" name="Shape 41"/>
          <p:cNvSpPr/>
          <p:nvPr/>
        </p:nvSpPr>
        <p:spPr>
          <a:xfrm>
            <a:off x="0" y="13144432"/>
            <a:ext cx="22826132" cy="571568"/>
          </a:xfrm>
          <a:prstGeom prst="rect">
            <a:avLst/>
          </a:prstGeom>
          <a:solidFill>
            <a:srgbClr val="4D4E4C"/>
          </a:solidFill>
          <a:ln w="12700">
            <a:miter lim="400000"/>
          </a:ln>
        </p:spPr>
        <p:txBody>
          <a:bodyPr lIns="71437" tIns="71437" rIns="71437" bIns="71437" anchor="ctr"/>
          <a:lstStyle/>
          <a:p>
            <a:pPr lvl="0" defTabSz="584200">
              <a:defRPr sz="3200" b="0">
                <a:solidFill>
                  <a:srgbClr val="777776"/>
                </a:solidFill>
              </a:defRPr>
            </a:pPr>
            <a:endParaRPr/>
          </a:p>
        </p:txBody>
      </p:sp>
    </p:spTree>
  </p:cSld>
  <p:clrMapOvr>
    <a:masterClrMapping/>
  </p:clrMapOvr>
  <mc:AlternateContent xmlns:mc="http://schemas.openxmlformats.org/markup-compatibility/2006" xmlns:p14="http://schemas.microsoft.com/office/powerpoint/2010/main">
    <mc:Choice Requires="p14">
      <p:transition spd="slow" p14:dur="1500">
        <p:push dir="r"/>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p:push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 presetClass="entr" presetSubtype="10" fill="hold" grpId="0"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checkerboard(across)">
                                      <p:cBhvr>
                                        <p:cTn id="7" dur="500"/>
                                        <p:tgtEl>
                                          <p:spTgt spid="49"/>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48"/>
                                        </p:tgtEl>
                                        <p:attrNameLst>
                                          <p:attrName>style.visibility</p:attrName>
                                        </p:attrNameLst>
                                      </p:cBhvr>
                                      <p:to>
                                        <p:strVal val="visible"/>
                                      </p:to>
                                    </p:set>
                                    <p:animEffect transition="in" filter="checkerboard(across)">
                                      <p:cBhvr>
                                        <p:cTn id="10" dur="500"/>
                                        <p:tgtEl>
                                          <p:spTgt spid="48"/>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checkerboard(across)">
                                      <p:cBhvr>
                                        <p:cTn id="13" dur="500"/>
                                        <p:tgtEl>
                                          <p:spTgt spid="47"/>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46"/>
                                        </p:tgtEl>
                                        <p:attrNameLst>
                                          <p:attrName>style.visibility</p:attrName>
                                        </p:attrNameLst>
                                      </p:cBhvr>
                                      <p:to>
                                        <p:strVal val="visible"/>
                                      </p:to>
                                    </p:set>
                                    <p:animEffect transition="in" filter="checkerboard(across)">
                                      <p:cBhvr>
                                        <p:cTn id="16" dur="500"/>
                                        <p:tgtEl>
                                          <p:spTgt spid="46"/>
                                        </p:tgtEl>
                                      </p:cBhvr>
                                    </p:animEffect>
                                  </p:childTnLst>
                                </p:cTn>
                              </p:par>
                            </p:childTnLst>
                          </p:cTn>
                        </p:par>
                        <p:par>
                          <p:cTn id="17" fill="hold" nodeType="afterGroup">
                            <p:stCondLst>
                              <p:cond delay="500"/>
                            </p:stCondLst>
                            <p:childTnLst>
                              <p:par>
                                <p:cTn id="18" presetID="3" presetClass="entr" presetSubtype="10" fill="hold" nodeType="afterEffect">
                                  <p:stCondLst>
                                    <p:cond delay="0"/>
                                  </p:stCondLst>
                                  <p:childTnLst>
                                    <p:set>
                                      <p:cBhvr>
                                        <p:cTn id="19" dur="1" fill="hold">
                                          <p:stCondLst>
                                            <p:cond delay="0"/>
                                          </p:stCondLst>
                                        </p:cTn>
                                        <p:tgtEl>
                                          <p:spTgt spid="67"/>
                                        </p:tgtEl>
                                        <p:attrNameLst>
                                          <p:attrName>style.visibility</p:attrName>
                                        </p:attrNameLst>
                                      </p:cBhvr>
                                      <p:to>
                                        <p:strVal val="visible"/>
                                      </p:to>
                                    </p:set>
                                    <p:animEffect transition="in" filter="blinds(horizontal)">
                                      <p:cBhvr>
                                        <p:cTn id="20" dur="500"/>
                                        <p:tgtEl>
                                          <p:spTgt spid="67"/>
                                        </p:tgtEl>
                                      </p:cBhvr>
                                    </p:animEffect>
                                  </p:childTnLst>
                                </p:cTn>
                              </p:par>
                              <p:par>
                                <p:cTn id="21" presetID="3" presetClass="entr" presetSubtype="10" fill="hold" nodeType="withEffect">
                                  <p:stCondLst>
                                    <p:cond delay="0"/>
                                  </p:stCondLst>
                                  <p:childTnLst>
                                    <p:set>
                                      <p:cBhvr>
                                        <p:cTn id="22" dur="1" fill="hold">
                                          <p:stCondLst>
                                            <p:cond delay="0"/>
                                          </p:stCondLst>
                                        </p:cTn>
                                        <p:tgtEl>
                                          <p:spTgt spid="70"/>
                                        </p:tgtEl>
                                        <p:attrNameLst>
                                          <p:attrName>style.visibility</p:attrName>
                                        </p:attrNameLst>
                                      </p:cBhvr>
                                      <p:to>
                                        <p:strVal val="visible"/>
                                      </p:to>
                                    </p:set>
                                    <p:animEffect transition="in" filter="blinds(horizontal)">
                                      <p:cBhvr>
                                        <p:cTn id="23" dur="500"/>
                                        <p:tgtEl>
                                          <p:spTgt spid="70"/>
                                        </p:tgtEl>
                                      </p:cBhvr>
                                    </p:animEffect>
                                  </p:childTnLst>
                                </p:cTn>
                              </p:par>
                              <p:par>
                                <p:cTn id="24" presetID="3" presetClass="entr" presetSubtype="10" fill="hold" nodeType="withEffect">
                                  <p:stCondLst>
                                    <p:cond delay="0"/>
                                  </p:stCondLst>
                                  <p:childTnLst>
                                    <p:set>
                                      <p:cBhvr>
                                        <p:cTn id="25" dur="1" fill="hold">
                                          <p:stCondLst>
                                            <p:cond delay="0"/>
                                          </p:stCondLst>
                                        </p:cTn>
                                        <p:tgtEl>
                                          <p:spTgt spid="64"/>
                                        </p:tgtEl>
                                        <p:attrNameLst>
                                          <p:attrName>style.visibility</p:attrName>
                                        </p:attrNameLst>
                                      </p:cBhvr>
                                      <p:to>
                                        <p:strVal val="visible"/>
                                      </p:to>
                                    </p:set>
                                    <p:animEffect transition="in" filter="blinds(horizontal)">
                                      <p:cBhvr>
                                        <p:cTn id="26" dur="500"/>
                                        <p:tgtEl>
                                          <p:spTgt spid="64"/>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63"/>
                                        </p:tgtEl>
                                        <p:attrNameLst>
                                          <p:attrName>style.visibility</p:attrName>
                                        </p:attrNameLst>
                                      </p:cBhvr>
                                      <p:to>
                                        <p:strVal val="visible"/>
                                      </p:to>
                                    </p:set>
                                    <p:animEffect transition="in" filter="blinds(horizontal)">
                                      <p:cBhvr>
                                        <p:cTn id="29" dur="500"/>
                                        <p:tgtEl>
                                          <p:spTgt spid="63"/>
                                        </p:tgtEl>
                                      </p:cBhvr>
                                    </p:animEffect>
                                  </p:childTnLst>
                                </p:cTn>
                              </p:par>
                            </p:childTnLst>
                          </p:cTn>
                        </p:par>
                        <p:par>
                          <p:cTn id="30" fill="hold" nodeType="afterGroup">
                            <p:stCondLst>
                              <p:cond delay="1000"/>
                            </p:stCondLst>
                            <p:childTnLst>
                              <p:par>
                                <p:cTn id="31" presetID="8" presetClass="entr" presetSubtype="16" fill="hold" grpId="0" nodeType="afterEffect">
                                  <p:stCondLst>
                                    <p:cond delay="0"/>
                                  </p:stCondLst>
                                  <p:childTnLst>
                                    <p:set>
                                      <p:cBhvr>
                                        <p:cTn id="32" dur="1" fill="hold">
                                          <p:stCondLst>
                                            <p:cond delay="0"/>
                                          </p:stCondLst>
                                        </p:cTn>
                                        <p:tgtEl>
                                          <p:spTgt spid="53"/>
                                        </p:tgtEl>
                                        <p:attrNameLst>
                                          <p:attrName>style.visibility</p:attrName>
                                        </p:attrNameLst>
                                      </p:cBhvr>
                                      <p:to>
                                        <p:strVal val="visible"/>
                                      </p:to>
                                    </p:set>
                                    <p:animEffect transition="in" filter="diamond(in)">
                                      <p:cBhvr>
                                        <p:cTn id="33" dur="500"/>
                                        <p:tgtEl>
                                          <p:spTgt spid="53"/>
                                        </p:tgtEl>
                                      </p:cBhvr>
                                    </p:animEffect>
                                  </p:childTnLst>
                                </p:cTn>
                              </p:par>
                              <p:par>
                                <p:cTn id="34" presetID="8" presetClass="entr" presetSubtype="16" fill="hold" grpId="0" nodeType="withEffect">
                                  <p:stCondLst>
                                    <p:cond delay="0"/>
                                  </p:stCondLst>
                                  <p:childTnLst>
                                    <p:set>
                                      <p:cBhvr>
                                        <p:cTn id="35" dur="1" fill="hold">
                                          <p:stCondLst>
                                            <p:cond delay="0"/>
                                          </p:stCondLst>
                                        </p:cTn>
                                        <p:tgtEl>
                                          <p:spTgt spid="52"/>
                                        </p:tgtEl>
                                        <p:attrNameLst>
                                          <p:attrName>style.visibility</p:attrName>
                                        </p:attrNameLst>
                                      </p:cBhvr>
                                      <p:to>
                                        <p:strVal val="visible"/>
                                      </p:to>
                                    </p:set>
                                    <p:animEffect transition="in" filter="diamond(in)">
                                      <p:cBhvr>
                                        <p:cTn id="36" dur="500"/>
                                        <p:tgtEl>
                                          <p:spTgt spid="52"/>
                                        </p:tgtEl>
                                      </p:cBhvr>
                                    </p:animEffect>
                                  </p:childTnLst>
                                </p:cTn>
                              </p:par>
                              <p:par>
                                <p:cTn id="37" presetID="8" presetClass="entr" presetSubtype="16"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animEffect transition="in" filter="diamond(in)">
                                      <p:cBhvr>
                                        <p:cTn id="39" dur="500"/>
                                        <p:tgtEl>
                                          <p:spTgt spid="51"/>
                                        </p:tgtEl>
                                      </p:cBhvr>
                                    </p:animEffect>
                                  </p:childTnLst>
                                </p:cTn>
                              </p:par>
                              <p:par>
                                <p:cTn id="40" presetID="8" presetClass="entr" presetSubtype="16" fill="hold" grpId="0" nodeType="with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diamond(in)">
                                      <p:cBhvr>
                                        <p:cTn id="42" dur="500"/>
                                        <p:tgtEl>
                                          <p:spTgt spid="50"/>
                                        </p:tgtEl>
                                      </p:cBhvr>
                                    </p:animEffect>
                                  </p:childTnLst>
                                </p:cTn>
                              </p:par>
                            </p:childTnLst>
                          </p:cTn>
                        </p:par>
                        <p:par>
                          <p:cTn id="43" fill="hold" nodeType="afterGroup">
                            <p:stCondLst>
                              <p:cond delay="1500"/>
                            </p:stCondLst>
                            <p:childTnLst>
                              <p:par>
                                <p:cTn id="44" presetID="4" presetClass="entr" presetSubtype="16" fill="hold" grpId="0" nodeType="afterEffect">
                                  <p:stCondLst>
                                    <p:cond delay="0"/>
                                  </p:stCondLst>
                                  <p:childTnLst>
                                    <p:set>
                                      <p:cBhvr>
                                        <p:cTn id="45" dur="1" fill="hold">
                                          <p:stCondLst>
                                            <p:cond delay="0"/>
                                          </p:stCondLst>
                                        </p:cTn>
                                        <p:tgtEl>
                                          <p:spTgt spid="91"/>
                                        </p:tgtEl>
                                        <p:attrNameLst>
                                          <p:attrName>style.visibility</p:attrName>
                                        </p:attrNameLst>
                                      </p:cBhvr>
                                      <p:to>
                                        <p:strVal val="visible"/>
                                      </p:to>
                                    </p:set>
                                    <p:animEffect transition="in" filter="box(in)">
                                      <p:cBhvr>
                                        <p:cTn id="46" dur="500"/>
                                        <p:tgtEl>
                                          <p:spTgt spid="91"/>
                                        </p:tgtEl>
                                      </p:cBhvr>
                                    </p:animEffect>
                                  </p:childTnLst>
                                </p:cTn>
                              </p:par>
                              <p:par>
                                <p:cTn id="47" presetID="4" presetClass="entr" presetSubtype="16" fill="hold" grpId="0" nodeType="withEffect">
                                  <p:stCondLst>
                                    <p:cond delay="0"/>
                                  </p:stCondLst>
                                  <p:childTnLst>
                                    <p:set>
                                      <p:cBhvr>
                                        <p:cTn id="48" dur="1" fill="hold">
                                          <p:stCondLst>
                                            <p:cond delay="0"/>
                                          </p:stCondLst>
                                        </p:cTn>
                                        <p:tgtEl>
                                          <p:spTgt spid="92"/>
                                        </p:tgtEl>
                                        <p:attrNameLst>
                                          <p:attrName>style.visibility</p:attrName>
                                        </p:attrNameLst>
                                      </p:cBhvr>
                                      <p:to>
                                        <p:strVal val="visible"/>
                                      </p:to>
                                    </p:set>
                                    <p:animEffect transition="in" filter="box(in)">
                                      <p:cBhvr>
                                        <p:cTn id="49" dur="500"/>
                                        <p:tgtEl>
                                          <p:spTgt spid="92"/>
                                        </p:tgtEl>
                                      </p:cBhvr>
                                    </p:animEffect>
                                  </p:childTnLst>
                                </p:cTn>
                              </p:par>
                              <p:par>
                                <p:cTn id="50" presetID="4" presetClass="entr" presetSubtype="16" fill="hold" grpId="0" nodeType="withEffect">
                                  <p:stCondLst>
                                    <p:cond delay="0"/>
                                  </p:stCondLst>
                                  <p:childTnLst>
                                    <p:set>
                                      <p:cBhvr>
                                        <p:cTn id="51" dur="1" fill="hold">
                                          <p:stCondLst>
                                            <p:cond delay="0"/>
                                          </p:stCondLst>
                                        </p:cTn>
                                        <p:tgtEl>
                                          <p:spTgt spid="93"/>
                                        </p:tgtEl>
                                        <p:attrNameLst>
                                          <p:attrName>style.visibility</p:attrName>
                                        </p:attrNameLst>
                                      </p:cBhvr>
                                      <p:to>
                                        <p:strVal val="visible"/>
                                      </p:to>
                                    </p:set>
                                    <p:animEffect transition="in" filter="box(in)">
                                      <p:cBhvr>
                                        <p:cTn id="52" dur="500"/>
                                        <p:tgtEl>
                                          <p:spTgt spid="93"/>
                                        </p:tgtEl>
                                      </p:cBhvr>
                                    </p:animEffect>
                                  </p:childTnLst>
                                </p:cTn>
                              </p:par>
                              <p:par>
                                <p:cTn id="53" presetID="4" presetClass="entr" presetSubtype="16" fill="hold" grpId="0" nodeType="withEffect">
                                  <p:stCondLst>
                                    <p:cond delay="0"/>
                                  </p:stCondLst>
                                  <p:childTnLst>
                                    <p:set>
                                      <p:cBhvr>
                                        <p:cTn id="54" dur="1" fill="hold">
                                          <p:stCondLst>
                                            <p:cond delay="0"/>
                                          </p:stCondLst>
                                        </p:cTn>
                                        <p:tgtEl>
                                          <p:spTgt spid="94"/>
                                        </p:tgtEl>
                                        <p:attrNameLst>
                                          <p:attrName>style.visibility</p:attrName>
                                        </p:attrNameLst>
                                      </p:cBhvr>
                                      <p:to>
                                        <p:strVal val="visible"/>
                                      </p:to>
                                    </p:set>
                                    <p:animEffect transition="in" filter="box(in)">
                                      <p:cBhvr>
                                        <p:cTn id="55" dur="500"/>
                                        <p:tgtEl>
                                          <p:spTgt spid="94"/>
                                        </p:tgtEl>
                                      </p:cBhvr>
                                    </p:animEffect>
                                  </p:childTnLst>
                                </p:cTn>
                              </p:par>
                            </p:childTnLst>
                          </p:cTn>
                        </p:par>
                        <p:par>
                          <p:cTn id="56" fill="hold" nodeType="afterGroup">
                            <p:stCondLst>
                              <p:cond delay="2000"/>
                            </p:stCondLst>
                            <p:childTnLst>
                              <p:par>
                                <p:cTn id="57" presetID="3" presetClass="entr" presetSubtype="10" fill="hold" grpId="0" nodeType="afterEffect">
                                  <p:stCondLst>
                                    <p:cond delay="0"/>
                                  </p:stCondLst>
                                  <p:childTnLst>
                                    <p:set>
                                      <p:cBhvr>
                                        <p:cTn id="58" dur="1" fill="hold">
                                          <p:stCondLst>
                                            <p:cond delay="0"/>
                                          </p:stCondLst>
                                        </p:cTn>
                                        <p:tgtEl>
                                          <p:spTgt spid="85"/>
                                        </p:tgtEl>
                                        <p:attrNameLst>
                                          <p:attrName>style.visibility</p:attrName>
                                        </p:attrNameLst>
                                      </p:cBhvr>
                                      <p:to>
                                        <p:strVal val="visible"/>
                                      </p:to>
                                    </p:set>
                                    <p:animEffect transition="in" filter="blinds(horizontal)">
                                      <p:cBhvr>
                                        <p:cTn id="59" dur="500"/>
                                        <p:tgtEl>
                                          <p:spTgt spid="85"/>
                                        </p:tgtEl>
                                      </p:cBhvr>
                                    </p:animEffect>
                                  </p:childTnLst>
                                </p:cTn>
                              </p:par>
                              <p:par>
                                <p:cTn id="60" presetID="3" presetClass="entr" presetSubtype="10" fill="hold" grpId="0" nodeType="with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blinds(horizontal)">
                                      <p:cBhvr>
                                        <p:cTn id="62" dur="500"/>
                                        <p:tgtEl>
                                          <p:spTgt spid="29"/>
                                        </p:tgtEl>
                                      </p:cBhvr>
                                    </p:animEffect>
                                  </p:childTnLst>
                                </p:cTn>
                              </p:par>
                              <p:par>
                                <p:cTn id="63" presetID="3" presetClass="entr" presetSubtype="10" fill="hold" grpId="0" nodeType="withEffect">
                                  <p:stCondLst>
                                    <p:cond delay="0"/>
                                  </p:stCondLst>
                                  <p:childTnLst>
                                    <p:set>
                                      <p:cBhvr>
                                        <p:cTn id="64" dur="1" fill="hold">
                                          <p:stCondLst>
                                            <p:cond delay="0"/>
                                          </p:stCondLst>
                                        </p:cTn>
                                        <p:tgtEl>
                                          <p:spTgt spid="87"/>
                                        </p:tgtEl>
                                        <p:attrNameLst>
                                          <p:attrName>style.visibility</p:attrName>
                                        </p:attrNameLst>
                                      </p:cBhvr>
                                      <p:to>
                                        <p:strVal val="visible"/>
                                      </p:to>
                                    </p:set>
                                    <p:animEffect transition="in" filter="blinds(horizontal)">
                                      <p:cBhvr>
                                        <p:cTn id="65" dur="500"/>
                                        <p:tgtEl>
                                          <p:spTgt spid="87"/>
                                        </p:tgtEl>
                                      </p:cBhvr>
                                    </p:animEffect>
                                  </p:childTnLst>
                                </p:cTn>
                              </p:par>
                              <p:par>
                                <p:cTn id="66" presetID="3" presetClass="entr" presetSubtype="10" fill="hold" grpId="0" nodeType="withEffect">
                                  <p:stCondLst>
                                    <p:cond delay="0"/>
                                  </p:stCondLst>
                                  <p:childTnLst>
                                    <p:set>
                                      <p:cBhvr>
                                        <p:cTn id="67" dur="1" fill="hold">
                                          <p:stCondLst>
                                            <p:cond delay="0"/>
                                          </p:stCondLst>
                                        </p:cTn>
                                        <p:tgtEl>
                                          <p:spTgt spid="89"/>
                                        </p:tgtEl>
                                        <p:attrNameLst>
                                          <p:attrName>style.visibility</p:attrName>
                                        </p:attrNameLst>
                                      </p:cBhvr>
                                      <p:to>
                                        <p:strVal val="visible"/>
                                      </p:to>
                                    </p:set>
                                    <p:animEffect transition="in" filter="blinds(horizontal)">
                                      <p:cBhvr>
                                        <p:cTn id="68"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p:bldP spid="93" grpId="0" animBg="1"/>
      <p:bldP spid="94" grpId="0" animBg="1"/>
      <p:bldP spid="91" grpId="0" animBg="1"/>
      <p:bldP spid="29" grpId="0" animBg="1"/>
      <p:bldP spid="46" grpId="0" animBg="1"/>
      <p:bldP spid="47" grpId="0" animBg="1"/>
      <p:bldP spid="48" grpId="0" animBg="1"/>
      <p:bldP spid="49" grpId="0" animBg="1"/>
      <p:bldP spid="50" grpId="0" animBg="1"/>
      <p:bldP spid="51" grpId="0" animBg="1"/>
      <p:bldP spid="52" grpId="0" animBg="1"/>
      <p:bldP spid="53" grpId="0" animBg="1"/>
      <p:bldP spid="63" grpId="0" animBg="1"/>
      <p:bldP spid="85" grpId="0" animBg="1"/>
      <p:bldP spid="87" grpId="0" animBg="1"/>
      <p:bldP spid="8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5" name="Shape 715"/>
          <p:cNvSpPr/>
          <p:nvPr/>
        </p:nvSpPr>
        <p:spPr>
          <a:xfrm>
            <a:off x="0" y="0"/>
            <a:ext cx="24428448" cy="13770969"/>
          </a:xfrm>
          <a:prstGeom prst="rect">
            <a:avLst/>
          </a:prstGeom>
          <a:solidFill>
            <a:srgbClr val="4D4E4C"/>
          </a:solidFill>
          <a:ln w="12700">
            <a:miter lim="400000"/>
          </a:ln>
        </p:spPr>
        <p:txBody>
          <a:bodyPr lIns="71437" tIns="71437" rIns="71437" bIns="71437" anchor="ctr"/>
          <a:lstStyle/>
          <a:p>
            <a:pPr lvl="0" defTabSz="584200">
              <a:defRPr sz="3200" b="0"/>
            </a:pPr>
            <a:endParaRPr/>
          </a:p>
        </p:txBody>
      </p:sp>
      <p:sp>
        <p:nvSpPr>
          <p:cNvPr id="10" name="Shape 715"/>
          <p:cNvSpPr/>
          <p:nvPr/>
        </p:nvSpPr>
        <p:spPr>
          <a:xfrm>
            <a:off x="-22224" y="-27484"/>
            <a:ext cx="24428448" cy="13770969"/>
          </a:xfrm>
          <a:prstGeom prst="rect">
            <a:avLst/>
          </a:prstGeom>
          <a:blipFill dpi="0" rotWithShape="1">
            <a:blip r:embed="rId3"/>
            <a:stretch>
              <a:fillRect/>
            </a:stretch>
          </a:blipFill>
          <a:ln w="12700">
            <a:miter lim="400000"/>
          </a:ln>
        </p:spPr>
        <p:txBody>
          <a:bodyPr lIns="71437" tIns="71437" rIns="71437" bIns="71437" anchor="ctr"/>
          <a:lstStyle/>
          <a:p>
            <a:pPr lvl="0" defTabSz="584200">
              <a:defRPr sz="3200" b="0"/>
            </a:pPr>
            <a:endParaRPr/>
          </a:p>
        </p:txBody>
      </p:sp>
      <p:sp>
        <p:nvSpPr>
          <p:cNvPr id="717" name="Shape 717"/>
          <p:cNvSpPr/>
          <p:nvPr/>
        </p:nvSpPr>
        <p:spPr>
          <a:xfrm>
            <a:off x="5314950" y="2519695"/>
            <a:ext cx="8676610" cy="867661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38100">
            <a:solidFill>
              <a:srgbClr val="FFFFFF"/>
            </a:solidFill>
            <a:prstDash val="sysDot"/>
            <a:miter lim="400000"/>
          </a:ln>
        </p:spPr>
        <p:txBody>
          <a:bodyPr lIns="38100" tIns="38100" rIns="38100" bIns="38100" anchor="ctr"/>
          <a:lstStyle/>
          <a:p>
            <a:pPr lvl="0">
              <a:defRPr sz="2200" b="0">
                <a:solidFill>
                  <a:srgbClr val="FFE600"/>
                </a:solidFill>
                <a:latin typeface="+mn-lt"/>
                <a:ea typeface="+mn-ea"/>
                <a:cs typeface="+mn-cs"/>
                <a:sym typeface="Roboto Light"/>
              </a:defRPr>
            </a:pPr>
            <a:endParaRPr/>
          </a:p>
        </p:txBody>
      </p:sp>
      <p:sp>
        <p:nvSpPr>
          <p:cNvPr id="718" name="Shape 718"/>
          <p:cNvSpPr/>
          <p:nvPr/>
        </p:nvSpPr>
        <p:spPr>
          <a:xfrm>
            <a:off x="1604280" y="4711075"/>
            <a:ext cx="8609342" cy="86093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38100">
            <a:solidFill>
              <a:srgbClr val="FFFFFF"/>
            </a:solidFill>
            <a:prstDash val="sysDot"/>
            <a:miter lim="400000"/>
          </a:ln>
        </p:spPr>
        <p:txBody>
          <a:bodyPr lIns="38100" tIns="38100" rIns="38100" bIns="38100" anchor="ctr"/>
          <a:lstStyle/>
          <a:p>
            <a:pPr lvl="0">
              <a:defRPr sz="2200" b="0">
                <a:solidFill>
                  <a:srgbClr val="FFE600"/>
                </a:solidFill>
                <a:latin typeface="+mn-lt"/>
                <a:ea typeface="+mn-ea"/>
                <a:cs typeface="+mn-cs"/>
                <a:sym typeface="Roboto Light"/>
              </a:defRPr>
            </a:pPr>
            <a:endParaRPr/>
          </a:p>
        </p:txBody>
      </p:sp>
      <p:sp>
        <p:nvSpPr>
          <p:cNvPr id="719" name="Shape 719"/>
          <p:cNvSpPr/>
          <p:nvPr/>
        </p:nvSpPr>
        <p:spPr>
          <a:xfrm>
            <a:off x="2235200" y="4507245"/>
            <a:ext cx="9017001" cy="90170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04E39"/>
          </a:solidFill>
          <a:ln w="12700">
            <a:miter lim="400000"/>
          </a:ln>
        </p:spPr>
        <p:txBody>
          <a:bodyPr lIns="38100" tIns="38100" rIns="38100" bIns="38100" anchor="ctr"/>
          <a:lstStyle/>
          <a:p>
            <a:pPr lvl="0" defTabSz="584200">
              <a:defRPr sz="3200">
                <a:solidFill>
                  <a:srgbClr val="53585F"/>
                </a:solidFill>
              </a:defRPr>
            </a:pPr>
            <a:endParaRPr/>
          </a:p>
        </p:txBody>
      </p:sp>
      <p:sp>
        <p:nvSpPr>
          <p:cNvPr id="720" name="Shape 720"/>
          <p:cNvSpPr/>
          <p:nvPr/>
        </p:nvSpPr>
        <p:spPr>
          <a:xfrm>
            <a:off x="13160042" y="3256462"/>
            <a:ext cx="850569" cy="850568"/>
          </a:xfrm>
          <a:custGeom>
            <a:avLst/>
            <a:gdLst/>
            <a:ahLst/>
            <a:cxnLst>
              <a:cxn ang="0">
                <a:pos x="wd2" y="hd2"/>
              </a:cxn>
              <a:cxn ang="5400000">
                <a:pos x="wd2" y="hd2"/>
              </a:cxn>
              <a:cxn ang="10800000">
                <a:pos x="wd2" y="hd2"/>
              </a:cxn>
              <a:cxn ang="16200000">
                <a:pos x="wd2" y="hd2"/>
              </a:cxn>
            </a:cxnLst>
            <a:rect l="0" t="0" r="r" b="b"/>
            <a:pathLst>
              <a:path w="19679" h="19679" extrusionOk="0">
                <a:moveTo>
                  <a:pt x="2882" y="2882"/>
                </a:moveTo>
                <a:cubicBezTo>
                  <a:pt x="-961" y="6724"/>
                  <a:pt x="-961" y="12954"/>
                  <a:pt x="2882" y="16796"/>
                </a:cubicBezTo>
                <a:cubicBezTo>
                  <a:pt x="6724" y="20639"/>
                  <a:pt x="12954" y="20639"/>
                  <a:pt x="16796" y="16796"/>
                </a:cubicBezTo>
                <a:cubicBezTo>
                  <a:pt x="20639" y="12954"/>
                  <a:pt x="20639" y="6724"/>
                  <a:pt x="16796" y="2882"/>
                </a:cubicBezTo>
                <a:cubicBezTo>
                  <a:pt x="12954" y="-961"/>
                  <a:pt x="6724" y="-961"/>
                  <a:pt x="2882" y="2882"/>
                </a:cubicBezTo>
                <a:close/>
              </a:path>
            </a:pathLst>
          </a:custGeom>
          <a:solidFill>
            <a:schemeClr val="accent1">
              <a:alpha val="70000"/>
            </a:schemeClr>
          </a:solidFill>
          <a:ln w="12700">
            <a:miter lim="400000"/>
          </a:ln>
        </p:spPr>
        <p:txBody>
          <a:bodyPr lIns="38100" tIns="38100" rIns="38100" bIns="38100" anchor="ctr"/>
          <a:lstStyle/>
          <a:p>
            <a:pPr lvl="0" defTabSz="584200"/>
            <a:endParaRPr/>
          </a:p>
        </p:txBody>
      </p:sp>
      <p:sp>
        <p:nvSpPr>
          <p:cNvPr id="721" name="Shape 721"/>
          <p:cNvSpPr/>
          <p:nvPr/>
        </p:nvSpPr>
        <p:spPr>
          <a:xfrm>
            <a:off x="13794708" y="1129378"/>
            <a:ext cx="2552369" cy="2552368"/>
          </a:xfrm>
          <a:custGeom>
            <a:avLst/>
            <a:gdLst/>
            <a:ahLst/>
            <a:cxnLst>
              <a:cxn ang="0">
                <a:pos x="wd2" y="hd2"/>
              </a:cxn>
              <a:cxn ang="5400000">
                <a:pos x="wd2" y="hd2"/>
              </a:cxn>
              <a:cxn ang="10800000">
                <a:pos x="wd2" y="hd2"/>
              </a:cxn>
              <a:cxn ang="16200000">
                <a:pos x="wd2" y="hd2"/>
              </a:cxn>
            </a:cxnLst>
            <a:rect l="0" t="0" r="r" b="b"/>
            <a:pathLst>
              <a:path w="19679" h="19679" extrusionOk="0">
                <a:moveTo>
                  <a:pt x="2882" y="2882"/>
                </a:moveTo>
                <a:cubicBezTo>
                  <a:pt x="-961" y="6724"/>
                  <a:pt x="-961" y="12954"/>
                  <a:pt x="2882" y="16796"/>
                </a:cubicBezTo>
                <a:cubicBezTo>
                  <a:pt x="6724" y="20639"/>
                  <a:pt x="12954" y="20639"/>
                  <a:pt x="16796" y="16796"/>
                </a:cubicBezTo>
                <a:cubicBezTo>
                  <a:pt x="20639" y="12954"/>
                  <a:pt x="20639" y="6724"/>
                  <a:pt x="16796" y="2882"/>
                </a:cubicBezTo>
                <a:cubicBezTo>
                  <a:pt x="12954" y="-961"/>
                  <a:pt x="6724" y="-961"/>
                  <a:pt x="2882" y="2882"/>
                </a:cubicBezTo>
                <a:close/>
              </a:path>
            </a:pathLst>
          </a:custGeom>
          <a:solidFill>
            <a:schemeClr val="accent1">
              <a:alpha val="70000"/>
            </a:schemeClr>
          </a:solidFill>
          <a:ln w="12700">
            <a:miter lim="400000"/>
          </a:ln>
        </p:spPr>
        <p:txBody>
          <a:bodyPr lIns="38100" tIns="38100" rIns="38100" bIns="38100" anchor="ctr"/>
          <a:lstStyle/>
          <a:p>
            <a:pPr lvl="0" defTabSz="584200"/>
            <a:endParaRPr/>
          </a:p>
        </p:txBody>
      </p:sp>
      <p:sp>
        <p:nvSpPr>
          <p:cNvPr id="722" name="Shape 722"/>
          <p:cNvSpPr/>
          <p:nvPr/>
        </p:nvSpPr>
        <p:spPr>
          <a:xfrm>
            <a:off x="3214734" y="6260256"/>
            <a:ext cx="6708199" cy="5848131"/>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lIns="0" tIns="0" rIns="0" bIns="0" anchor="ctr"/>
          <a:lstStyle/>
          <a:p>
            <a:pPr lvl="0" defTabSz="584200">
              <a:lnSpc>
                <a:spcPct val="70000"/>
              </a:lnSpc>
              <a:defRPr sz="1800" b="0">
                <a:solidFill>
                  <a:srgbClr val="000000"/>
                </a:solidFill>
              </a:defRPr>
            </a:pPr>
            <a:r>
              <a:rPr lang="en-US" sz="8800">
                <a:solidFill>
                  <a:schemeClr val="tx1"/>
                </a:solidFill>
                <a:latin typeface="+mn-lt"/>
                <a:ea typeface="+mn-ea"/>
                <a:cs typeface="+mn-cs"/>
                <a:sym typeface="Roboto Light"/>
              </a:rPr>
              <a:t>What They Say?</a:t>
            </a:r>
            <a:endParaRPr sz="8800" b="1">
              <a:solidFill>
                <a:schemeClr val="tx1"/>
              </a:solidFill>
            </a:endParaRPr>
          </a:p>
        </p:txBody>
      </p:sp>
    </p:spTree>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fill="hold" grpId="0" nodeType="afterEffect">
                                  <p:stCondLst>
                                    <p:cond delay="0"/>
                                  </p:stCondLst>
                                  <p:childTnLst>
                                    <p:set>
                                      <p:cBhvr>
                                        <p:cTn id="6" fill="hold"/>
                                        <p:tgtEl>
                                          <p:spTgt spid="721"/>
                                        </p:tgtEl>
                                        <p:attrNameLst>
                                          <p:attrName>style.visibility</p:attrName>
                                        </p:attrNameLst>
                                      </p:cBhvr>
                                      <p:to>
                                        <p:strVal val="visible"/>
                                      </p:to>
                                    </p:set>
                                    <p:anim calcmode="lin" valueType="num">
                                      <p:cBhvr>
                                        <p:cTn id="7" dur="800" fill="hold"/>
                                        <p:tgtEl>
                                          <p:spTgt spid="721"/>
                                        </p:tgtEl>
                                        <p:attrNameLst>
                                          <p:attrName>ppt_x</p:attrName>
                                        </p:attrNameLst>
                                      </p:cBhvr>
                                      <p:tavLst>
                                        <p:tav tm="0">
                                          <p:val>
                                            <p:strVal val="1+#ppt_w/2"/>
                                          </p:val>
                                        </p:tav>
                                        <p:tav tm="100000">
                                          <p:val>
                                            <p:strVal val="#ppt_x"/>
                                          </p:val>
                                        </p:tav>
                                      </p:tavLst>
                                    </p:anim>
                                    <p:anim calcmode="lin" valueType="num">
                                      <p:cBhvr>
                                        <p:cTn id="8" dur="800" fill="hold"/>
                                        <p:tgtEl>
                                          <p:spTgt spid="721"/>
                                        </p:tgtEl>
                                        <p:attrNameLst>
                                          <p:attrName>ppt_y</p:attrName>
                                        </p:attrNameLst>
                                      </p:cBhvr>
                                      <p:tavLst>
                                        <p:tav tm="0">
                                          <p:val>
                                            <p:strVal val="#ppt_y"/>
                                          </p:val>
                                        </p:tav>
                                        <p:tav tm="100000">
                                          <p:val>
                                            <p:strVal val="#ppt_y"/>
                                          </p:val>
                                        </p:tav>
                                      </p:tavLst>
                                    </p:anim>
                                  </p:childTnLst>
                                </p:cTn>
                              </p:par>
                              <p:par>
                                <p:cTn id="9" presetID="2" presetClass="entr" presetSubtype="2" decel="57000" fill="hold" grpId="0" nodeType="withEffect">
                                  <p:stCondLst>
                                    <p:cond delay="300"/>
                                  </p:stCondLst>
                                  <p:childTnLst>
                                    <p:set>
                                      <p:cBhvr>
                                        <p:cTn id="10" fill="hold"/>
                                        <p:tgtEl>
                                          <p:spTgt spid="717"/>
                                        </p:tgtEl>
                                        <p:attrNameLst>
                                          <p:attrName>style.visibility</p:attrName>
                                        </p:attrNameLst>
                                      </p:cBhvr>
                                      <p:to>
                                        <p:strVal val="visible"/>
                                      </p:to>
                                    </p:set>
                                    <p:anim calcmode="lin" valueType="num">
                                      <p:cBhvr>
                                        <p:cTn id="11" dur="1500" fill="hold"/>
                                        <p:tgtEl>
                                          <p:spTgt spid="717"/>
                                        </p:tgtEl>
                                        <p:attrNameLst>
                                          <p:attrName>ppt_x</p:attrName>
                                        </p:attrNameLst>
                                      </p:cBhvr>
                                      <p:tavLst>
                                        <p:tav tm="0">
                                          <p:val>
                                            <p:strVal val="1+#ppt_w/2"/>
                                          </p:val>
                                        </p:tav>
                                        <p:tav tm="100000">
                                          <p:val>
                                            <p:strVal val="#ppt_x"/>
                                          </p:val>
                                        </p:tav>
                                      </p:tavLst>
                                    </p:anim>
                                    <p:anim calcmode="lin" valueType="num">
                                      <p:cBhvr>
                                        <p:cTn id="12" dur="1500" fill="hold"/>
                                        <p:tgtEl>
                                          <p:spTgt spid="71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720"/>
                                        </p:tgtEl>
                                        <p:attrNameLst>
                                          <p:attrName>style.visibility</p:attrName>
                                        </p:attrNameLst>
                                      </p:cBhvr>
                                      <p:to>
                                        <p:strVal val="visible"/>
                                      </p:to>
                                    </p:set>
                                    <p:anim calcmode="lin" valueType="num">
                                      <p:cBhvr additive="base">
                                        <p:cTn id="15" dur="1000" fill="hold"/>
                                        <p:tgtEl>
                                          <p:spTgt spid="720"/>
                                        </p:tgtEl>
                                        <p:attrNameLst>
                                          <p:attrName>ppt_x</p:attrName>
                                        </p:attrNameLst>
                                      </p:cBhvr>
                                      <p:tavLst>
                                        <p:tav tm="0">
                                          <p:val>
                                            <p:strVal val="0-#ppt_w/2"/>
                                          </p:val>
                                        </p:tav>
                                        <p:tav tm="100000">
                                          <p:val>
                                            <p:strVal val="#ppt_x"/>
                                          </p:val>
                                        </p:tav>
                                      </p:tavLst>
                                    </p:anim>
                                    <p:anim calcmode="lin" valueType="num">
                                      <p:cBhvr additive="base">
                                        <p:cTn id="16" dur="1000" fill="hold"/>
                                        <p:tgtEl>
                                          <p:spTgt spid="720"/>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300"/>
                                  </p:stCondLst>
                                  <p:childTnLst>
                                    <p:set>
                                      <p:cBhvr>
                                        <p:cTn id="18" fill="hold"/>
                                        <p:tgtEl>
                                          <p:spTgt spid="719"/>
                                        </p:tgtEl>
                                        <p:attrNameLst>
                                          <p:attrName>style.visibility</p:attrName>
                                        </p:attrNameLst>
                                      </p:cBhvr>
                                      <p:to>
                                        <p:strVal val="visible"/>
                                      </p:to>
                                    </p:set>
                                    <p:anim calcmode="lin" valueType="num">
                                      <p:cBhvr>
                                        <p:cTn id="19" dur="600" fill="hold"/>
                                        <p:tgtEl>
                                          <p:spTgt spid="719"/>
                                        </p:tgtEl>
                                        <p:attrNameLst>
                                          <p:attrName>ppt_x</p:attrName>
                                        </p:attrNameLst>
                                      </p:cBhvr>
                                      <p:tavLst>
                                        <p:tav tm="0">
                                          <p:val>
                                            <p:strVal val="1+#ppt_w/2"/>
                                          </p:val>
                                        </p:tav>
                                        <p:tav tm="100000">
                                          <p:val>
                                            <p:strVal val="#ppt_x"/>
                                          </p:val>
                                        </p:tav>
                                      </p:tavLst>
                                    </p:anim>
                                    <p:anim calcmode="lin" valueType="num">
                                      <p:cBhvr>
                                        <p:cTn id="20" dur="600" fill="hold"/>
                                        <p:tgtEl>
                                          <p:spTgt spid="719"/>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900"/>
                                  </p:stCondLst>
                                  <p:childTnLst>
                                    <p:set>
                                      <p:cBhvr>
                                        <p:cTn id="22" dur="1" fill="hold">
                                          <p:stCondLst>
                                            <p:cond delay="0"/>
                                          </p:stCondLst>
                                        </p:cTn>
                                        <p:tgtEl>
                                          <p:spTgt spid="718"/>
                                        </p:tgtEl>
                                        <p:attrNameLst>
                                          <p:attrName>style.visibility</p:attrName>
                                        </p:attrNameLst>
                                      </p:cBhvr>
                                      <p:to>
                                        <p:strVal val="visible"/>
                                      </p:to>
                                    </p:set>
                                    <p:anim calcmode="lin" valueType="num">
                                      <p:cBhvr additive="base">
                                        <p:cTn id="23" dur="700" fill="hold"/>
                                        <p:tgtEl>
                                          <p:spTgt spid="718"/>
                                        </p:tgtEl>
                                        <p:attrNameLst>
                                          <p:attrName>ppt_x</p:attrName>
                                        </p:attrNameLst>
                                      </p:cBhvr>
                                      <p:tavLst>
                                        <p:tav tm="0">
                                          <p:val>
                                            <p:strVal val="0-#ppt_w/2"/>
                                          </p:val>
                                        </p:tav>
                                        <p:tav tm="100000">
                                          <p:val>
                                            <p:strVal val="#ppt_x"/>
                                          </p:val>
                                        </p:tav>
                                      </p:tavLst>
                                    </p:anim>
                                    <p:anim calcmode="lin" valueType="num">
                                      <p:cBhvr additive="base">
                                        <p:cTn id="24" dur="700" fill="hold"/>
                                        <p:tgtEl>
                                          <p:spTgt spid="718"/>
                                        </p:tgtEl>
                                        <p:attrNameLst>
                                          <p:attrName>ppt_y</p:attrName>
                                        </p:attrNameLst>
                                      </p:cBhvr>
                                      <p:tavLst>
                                        <p:tav tm="0">
                                          <p:val>
                                            <p:strVal val="#ppt_y"/>
                                          </p:val>
                                        </p:tav>
                                        <p:tav tm="100000">
                                          <p:val>
                                            <p:strVal val="#ppt_y"/>
                                          </p:val>
                                        </p:tav>
                                      </p:tavLst>
                                    </p:anim>
                                  </p:childTnLst>
                                </p:cTn>
                              </p:par>
                              <p:par>
                                <p:cTn id="25" presetID="9" presetClass="entr" presetSubtype="0" fill="hold" grpId="0" nodeType="withEffect">
                                  <p:stCondLst>
                                    <p:cond delay="600"/>
                                  </p:stCondLst>
                                  <p:childTnLst>
                                    <p:set>
                                      <p:cBhvr>
                                        <p:cTn id="26" fill="hold"/>
                                        <p:tgtEl>
                                          <p:spTgt spid="722"/>
                                        </p:tgtEl>
                                        <p:attrNameLst>
                                          <p:attrName>style.visibility</p:attrName>
                                        </p:attrNameLst>
                                      </p:cBhvr>
                                      <p:to>
                                        <p:strVal val="visible"/>
                                      </p:to>
                                    </p:set>
                                    <p:animEffect transition="in" filter="dissolve">
                                      <p:cBhvr>
                                        <p:cTn id="27" dur="500"/>
                                        <p:tgtEl>
                                          <p:spTgt spid="7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 grpId="0" animBg="1" advAuto="0"/>
      <p:bldP spid="718" grpId="0" animBg="1" advAuto="0"/>
      <p:bldP spid="719" grpId="0" animBg="1" advAuto="0"/>
      <p:bldP spid="720" grpId="0" animBg="1" advAuto="0"/>
      <p:bldP spid="721" grpId="0" animBg="1" advAuto="0"/>
      <p:bldP spid="722" grpId="0"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24384000" cy="13716000"/>
          </a:xfrm>
          <a:prstGeom prst="rect">
            <a:avLst/>
          </a:prstGeom>
          <a:blipFill dpi="0" rotWithShape="1">
            <a:blip r:embed="rId2"/>
            <a:stretch>
              <a:fillRect/>
            </a:stretch>
          </a:blip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ct val="0"/>
              </a:spcBef>
              <a:spcAft>
                <a:spcPct val="0"/>
              </a:spcAft>
              <a:buClrTx/>
              <a:buSzTx/>
              <a:buFontTx/>
              <a:buNone/>
            </a:pPr>
            <a:endParaRPr kumimoji="0" lang="en-US" sz="3200" b="1" i="0" u="none" strike="noStrike" cap="none" spc="0" normalizeH="0" baseline="0">
              <a:ln>
                <a:noFill/>
              </a:ln>
              <a:solidFill>
                <a:srgbClr val="53585F"/>
              </a:solidFill>
              <a:effectLst/>
              <a:uFillTx/>
              <a:latin typeface="+mj-lt"/>
              <a:ea typeface="+mj-ea"/>
              <a:cs typeface="+mj-cs"/>
              <a:sym typeface="Roboto Regular"/>
            </a:endParaRPr>
          </a:p>
        </p:txBody>
      </p:sp>
      <p:sp>
        <p:nvSpPr>
          <p:cNvPr id="83" name="Shape 83"/>
          <p:cNvSpPr/>
          <p:nvPr/>
        </p:nvSpPr>
        <p:spPr>
          <a:xfrm>
            <a:off x="0" y="0"/>
            <a:ext cx="24383998" cy="9906001"/>
          </a:xfrm>
          <a:prstGeom prst="rect">
            <a:avLst/>
          </a:prstGeom>
          <a:solidFill>
            <a:srgbClr val="F04E39">
              <a:alpha val="92000"/>
            </a:srgbClr>
          </a:solidFill>
          <a:ln w="12700">
            <a:miter lim="400000"/>
          </a:ln>
        </p:spPr>
        <p:txBody>
          <a:bodyPr lIns="71437" tIns="71437" rIns="71437" bIns="71437" anchor="ctr"/>
          <a:lstStyle/>
          <a:p>
            <a:pPr lvl="0" defTabSz="584200">
              <a:defRPr sz="3200" b="0">
                <a:solidFill>
                  <a:srgbClr val="636463"/>
                </a:solidFill>
              </a:defRPr>
            </a:pPr>
            <a:endParaRPr/>
          </a:p>
        </p:txBody>
      </p:sp>
      <p:sp>
        <p:nvSpPr>
          <p:cNvPr id="84" name="Shape 84"/>
          <p:cNvSpPr/>
          <p:nvPr/>
        </p:nvSpPr>
        <p:spPr>
          <a:xfrm>
            <a:off x="1828800" y="2252123"/>
            <a:ext cx="21469350" cy="4714751"/>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71437" tIns="71437" rIns="71437" bIns="71437">
            <a:spAutoFit/>
          </a:bodyPr>
          <a:lstStyle>
            <a:lvl1pPr algn="l" defTabSz="584200">
              <a:lnSpc>
                <a:spcPct val="90000"/>
              </a:lnSpc>
            </a:lvl1pPr>
          </a:lstStyle>
          <a:p>
            <a:pPr lvl="0">
              <a:defRPr sz="1800" b="0">
                <a:solidFill>
                  <a:srgbClr val="000000"/>
                </a:solidFill>
              </a:defRPr>
            </a:pPr>
            <a:r>
              <a:rPr sz="6600" b="1">
                <a:solidFill>
                  <a:schemeClr val="tx1"/>
                </a:solidFill>
              </a:rPr>
              <a:t>“</a:t>
            </a:r>
            <a:r>
              <a:rPr lang="en-IN" sz="6600">
                <a:solidFill>
                  <a:schemeClr val="tx1"/>
                </a:solidFill>
                <a:latin typeface="Calibri" pitchFamily="34" charset="0"/>
              </a:rPr>
              <a:t>See a niche that was not being fully covered by other publications, which Surfaces Reporter takes a close look at. Keep up the good work! For the readers of Surfaces Reporter, I would say this publication goes ‘below the surface’. </a:t>
            </a:r>
          </a:p>
          <a:p>
            <a:pPr lvl="0">
              <a:defRPr sz="1800" b="0">
                <a:solidFill>
                  <a:srgbClr val="000000"/>
                </a:solidFill>
              </a:defRPr>
            </a:pPr>
            <a:r>
              <a:rPr lang="en-IN" sz="6600">
                <a:solidFill>
                  <a:schemeClr val="tx1"/>
                </a:solidFill>
                <a:latin typeface="Calibri" pitchFamily="34" charset="0"/>
              </a:rPr>
              <a:t>Keep reading Surfaces Reporter!</a:t>
            </a:r>
            <a:r>
              <a:rPr sz="6600" b="1">
                <a:solidFill>
                  <a:schemeClr val="tx1"/>
                </a:solidFill>
              </a:rPr>
              <a:t>“</a:t>
            </a:r>
          </a:p>
        </p:txBody>
      </p:sp>
      <p:sp>
        <p:nvSpPr>
          <p:cNvPr id="85" name="Shape 85"/>
          <p:cNvSpPr/>
          <p:nvPr/>
        </p:nvSpPr>
        <p:spPr>
          <a:xfrm>
            <a:off x="4305300" y="10022424"/>
            <a:ext cx="11053236" cy="2517612"/>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76200" tIns="76200" rIns="76200" bIns="76200">
            <a:spAutoFit/>
          </a:bodyPr>
          <a:lstStyle/>
          <a:p>
            <a:pPr lvl="0" algn="r" defTabSz="457200">
              <a:lnSpc>
                <a:spcPct val="120000"/>
              </a:lnSpc>
              <a:defRPr sz="1800" b="0">
                <a:solidFill>
                  <a:srgbClr val="000000"/>
                </a:solidFill>
              </a:defRPr>
            </a:pPr>
            <a:r>
              <a:rPr lang="en-US" sz="4800" err="1">
                <a:solidFill>
                  <a:srgbClr val="F04E39"/>
                </a:solidFill>
                <a:latin typeface="+mn-lt"/>
                <a:ea typeface="+mn-ea"/>
                <a:cs typeface="+mn-cs"/>
                <a:sym typeface="Roboto Light"/>
              </a:rPr>
              <a:t>Niranjan Hiranandani</a:t>
            </a:r>
            <a:endParaRPr lang="en-US" sz="4800">
              <a:solidFill>
                <a:srgbClr val="F04E39"/>
              </a:solidFill>
              <a:latin typeface="+mn-lt"/>
              <a:ea typeface="+mn-ea"/>
              <a:cs typeface="+mn-cs"/>
              <a:sym typeface="Roboto Light"/>
            </a:endParaRPr>
          </a:p>
          <a:p>
            <a:pPr lvl="0" algn="r" defTabSz="457200">
              <a:lnSpc>
                <a:spcPct val="120000"/>
              </a:lnSpc>
              <a:defRPr sz="1800" b="0">
                <a:solidFill>
                  <a:srgbClr val="000000"/>
                </a:solidFill>
              </a:defRPr>
            </a:pPr>
            <a:r>
              <a:rPr lang="en-IN" sz="4000">
                <a:solidFill>
                  <a:schemeClr val="tx1">
                    <a:lumMod val="95000"/>
                  </a:schemeClr>
                </a:solidFill>
                <a:latin typeface="+mn-lt"/>
                <a:ea typeface="+mn-ea"/>
                <a:cs typeface="+mn-cs"/>
                <a:sym typeface="Roboto Light"/>
              </a:rPr>
              <a:t>Co Founder &amp; CMD, Hiranandani Group</a:t>
            </a:r>
          </a:p>
          <a:p>
            <a:pPr lvl="0" algn="r" defTabSz="457200">
              <a:lnSpc>
                <a:spcPct val="120000"/>
              </a:lnSpc>
              <a:defRPr sz="1800" b="0">
                <a:solidFill>
                  <a:srgbClr val="000000"/>
                </a:solidFill>
              </a:defRPr>
            </a:pPr>
            <a:r>
              <a:rPr lang="en-IN" sz="4000">
                <a:solidFill>
                  <a:schemeClr val="tx1">
                    <a:lumMod val="95000"/>
                  </a:schemeClr>
                </a:solidFill>
                <a:latin typeface="+mn-lt"/>
                <a:ea typeface="+mn-ea"/>
                <a:cs typeface="+mn-cs"/>
                <a:sym typeface="Roboto Light"/>
              </a:rPr>
              <a:t>Mumbai</a:t>
            </a:r>
            <a:endParaRPr sz="4000" spc="0">
              <a:solidFill>
                <a:schemeClr val="tx1">
                  <a:lumMod val="95000"/>
                </a:schemeClr>
              </a:solidFill>
              <a:latin typeface="+mn-lt"/>
              <a:ea typeface="+mn-ea"/>
              <a:cs typeface="+mn-cs"/>
              <a:sym typeface="Roboto Light"/>
            </a:endParaRPr>
          </a:p>
        </p:txBody>
      </p:sp>
      <p:pic>
        <p:nvPicPr>
          <p:cNvPr id="7" name="Picture Placeholder 6" descr="raj-rewal.jpg"/>
          <p:cNvPicPr>
            <a:picLocks noGrp="1" noChangeAspect="1"/>
          </p:cNvPicPr>
          <p:nvPr>
            <p:ph type="pic" sz="quarter" idx="10"/>
          </p:nvPr>
        </p:nvPicPr>
        <p:blipFill>
          <a:blip r:embed="rId3"/>
          <a:stretch>
            <a:fillRect/>
          </a:stretch>
        </p:blipFill>
        <p:spPr>
          <a:xfrm>
            <a:off x="16306800" y="6197600"/>
            <a:ext cx="6070600" cy="6070600"/>
          </a:xfrm>
        </p:spPr>
      </p:pic>
    </p:spTree>
  </p:cSld>
  <p:clrMapOvr>
    <a:masterClrMapping/>
  </p:clrMapOvr>
  <mc:AlternateContent xmlns:mc="http://schemas.openxmlformats.org/markup-compatibility/2006" xmlns:p14="http://schemas.microsoft.com/office/powerpoint/2010/main">
    <mc:Choice Requires="p14">
      <p:transition spd="slow" p14:dur="1500">
        <p:push dir="r"/>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p:push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decel="100000" fill="hold" grpId="0" nodeType="withEffect">
                                  <p:stCondLst>
                                    <p:cond delay="0"/>
                                  </p:stCondLst>
                                  <p:childTnLst>
                                    <p:set>
                                      <p:cBhvr>
                                        <p:cTn id="6" fill="hold"/>
                                        <p:tgtEl>
                                          <p:spTgt spid="83"/>
                                        </p:tgtEl>
                                        <p:attrNameLst>
                                          <p:attrName>style.visibility</p:attrName>
                                        </p:attrNameLst>
                                      </p:cBhvr>
                                      <p:to>
                                        <p:strVal val="visible"/>
                                      </p:to>
                                    </p:set>
                                    <p:anim calcmode="lin" valueType="num">
                                      <p:cBhvr>
                                        <p:cTn id="7" dur="1000" fill="hold"/>
                                        <p:tgtEl>
                                          <p:spTgt spid="83"/>
                                        </p:tgtEl>
                                        <p:attrNameLst>
                                          <p:attrName>ppt_x</p:attrName>
                                        </p:attrNameLst>
                                      </p:cBhvr>
                                      <p:tavLst>
                                        <p:tav tm="0">
                                          <p:val>
                                            <p:strVal val="0-#ppt_w/2"/>
                                          </p:val>
                                        </p:tav>
                                        <p:tav tm="100000">
                                          <p:val>
                                            <p:strVal val="#ppt_x"/>
                                          </p:val>
                                        </p:tav>
                                      </p:tavLst>
                                    </p:anim>
                                    <p:anim calcmode="lin" valueType="num">
                                      <p:cBhvr>
                                        <p:cTn id="8" dur="1000" fill="hold"/>
                                        <p:tgtEl>
                                          <p:spTgt spid="83"/>
                                        </p:tgtEl>
                                        <p:attrNameLst>
                                          <p:attrName>ppt_y</p:attrName>
                                        </p:attrNameLst>
                                      </p:cBhvr>
                                      <p:tavLst>
                                        <p:tav tm="0">
                                          <p:val>
                                            <p:strVal val="#ppt_y"/>
                                          </p:val>
                                        </p:tav>
                                        <p:tav tm="100000">
                                          <p:val>
                                            <p:strVal val="#ppt_y"/>
                                          </p:val>
                                        </p:tav>
                                      </p:tavLst>
                                    </p:anim>
                                  </p:childTnLst>
                                </p:cTn>
                              </p:par>
                              <p:par>
                                <p:cTn id="9" presetID="2" presetClass="entr" presetSubtype="8" decel="64286" fill="hold" grpId="0" nodeType="withEffect">
                                  <p:stCondLst>
                                    <p:cond delay="800"/>
                                  </p:stCondLst>
                                  <p:childTnLst>
                                    <p:set>
                                      <p:cBhvr>
                                        <p:cTn id="10" dur="1" fill="hold">
                                          <p:stCondLst>
                                            <p:cond delay="0"/>
                                          </p:stCondLst>
                                        </p:cTn>
                                        <p:tgtEl>
                                          <p:spTgt spid="84"/>
                                        </p:tgtEl>
                                        <p:attrNameLst>
                                          <p:attrName>style.visibility</p:attrName>
                                        </p:attrNameLst>
                                      </p:cBhvr>
                                      <p:to>
                                        <p:strVal val="visible"/>
                                      </p:to>
                                    </p:set>
                                    <p:anim calcmode="lin" valueType="num">
                                      <p:cBhvr additive="base">
                                        <p:cTn id="11" dur="700" fill="hold"/>
                                        <p:tgtEl>
                                          <p:spTgt spid="84"/>
                                        </p:tgtEl>
                                        <p:attrNameLst>
                                          <p:attrName>ppt_x</p:attrName>
                                        </p:attrNameLst>
                                      </p:cBhvr>
                                      <p:tavLst>
                                        <p:tav tm="0">
                                          <p:val>
                                            <p:strVal val="0-#ppt_w/2"/>
                                          </p:val>
                                        </p:tav>
                                        <p:tav tm="100000">
                                          <p:val>
                                            <p:strVal val="#ppt_x"/>
                                          </p:val>
                                        </p:tav>
                                      </p:tavLst>
                                    </p:anim>
                                    <p:anim calcmode="lin" valueType="num">
                                      <p:cBhvr additive="base">
                                        <p:cTn id="12" dur="700" fill="hold"/>
                                        <p:tgtEl>
                                          <p:spTgt spid="84"/>
                                        </p:tgtEl>
                                        <p:attrNameLst>
                                          <p:attrName>ppt_y</p:attrName>
                                        </p:attrNameLst>
                                      </p:cBhvr>
                                      <p:tavLst>
                                        <p:tav tm="0">
                                          <p:val>
                                            <p:strVal val="#ppt_y"/>
                                          </p:val>
                                        </p:tav>
                                        <p:tav tm="100000">
                                          <p:val>
                                            <p:strVal val="#ppt_y"/>
                                          </p:val>
                                        </p:tav>
                                      </p:tavLst>
                                    </p:anim>
                                  </p:childTnLst>
                                </p:cTn>
                              </p:par>
                              <p:par>
                                <p:cTn id="13" presetID="2" presetClass="entr" presetSubtype="8" decel="48000" fill="hold" grpId="0" nodeType="withEffect">
                                  <p:stCondLst>
                                    <p:cond delay="0"/>
                                  </p:stCondLst>
                                  <p:iterate type="wd">
                                    <p:tmPct val="2000"/>
                                  </p:iterate>
                                  <p:childTnLst>
                                    <p:set>
                                      <p:cBhvr>
                                        <p:cTn id="14" dur="1" fill="hold">
                                          <p:stCondLst>
                                            <p:cond delay="0"/>
                                          </p:stCondLst>
                                        </p:cTn>
                                        <p:tgtEl>
                                          <p:spTgt spid="85"/>
                                        </p:tgtEl>
                                        <p:attrNameLst>
                                          <p:attrName>style.visibility</p:attrName>
                                        </p:attrNameLst>
                                      </p:cBhvr>
                                      <p:to>
                                        <p:strVal val="visible"/>
                                      </p:to>
                                    </p:set>
                                    <p:anim calcmode="lin" valueType="num">
                                      <p:cBhvr additive="base">
                                        <p:cTn id="15" dur="500" fill="hold"/>
                                        <p:tgtEl>
                                          <p:spTgt spid="85"/>
                                        </p:tgtEl>
                                        <p:attrNameLst>
                                          <p:attrName>ppt_x</p:attrName>
                                        </p:attrNameLst>
                                      </p:cBhvr>
                                      <p:tavLst>
                                        <p:tav tm="0">
                                          <p:val>
                                            <p:strVal val="0-#ppt_w/2"/>
                                          </p:val>
                                        </p:tav>
                                        <p:tav tm="100000">
                                          <p:val>
                                            <p:strVal val="#ppt_x"/>
                                          </p:val>
                                        </p:tav>
                                      </p:tavLst>
                                    </p:anim>
                                    <p:anim calcmode="lin" valueType="num">
                                      <p:cBhvr additive="base">
                                        <p:cTn id="16" dur="500" fill="hold"/>
                                        <p:tgtEl>
                                          <p:spTgt spid="8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advAuto="0"/>
      <p:bldP spid="84" grpId="0" animBg="1"/>
      <p:bldP spid="8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24384000" cy="13716000"/>
          </a:xfrm>
          <a:prstGeom prst="rect">
            <a:avLst/>
          </a:prstGeom>
          <a:blipFill dpi="0" rotWithShape="1">
            <a:blip r:embed="rId2"/>
            <a:stretch>
              <a:fillRect/>
            </a:stretch>
          </a:blip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ct val="0"/>
              </a:spcBef>
              <a:spcAft>
                <a:spcPct val="0"/>
              </a:spcAft>
              <a:buClrTx/>
              <a:buSzTx/>
              <a:buFontTx/>
              <a:buNone/>
            </a:pPr>
            <a:endParaRPr kumimoji="0" lang="en-US" sz="3200" b="1" i="0" u="none" strike="noStrike" cap="none" spc="0" normalizeH="0" baseline="0">
              <a:ln>
                <a:noFill/>
              </a:ln>
              <a:solidFill>
                <a:srgbClr val="53585F"/>
              </a:solidFill>
              <a:effectLst/>
              <a:uFillTx/>
              <a:latin typeface="+mj-lt"/>
              <a:ea typeface="+mj-ea"/>
              <a:cs typeface="+mj-cs"/>
              <a:sym typeface="Roboto Regular"/>
            </a:endParaRPr>
          </a:p>
        </p:txBody>
      </p:sp>
      <p:sp>
        <p:nvSpPr>
          <p:cNvPr id="83" name="Shape 83"/>
          <p:cNvSpPr/>
          <p:nvPr/>
        </p:nvSpPr>
        <p:spPr>
          <a:xfrm>
            <a:off x="0" y="0"/>
            <a:ext cx="24383998" cy="9906001"/>
          </a:xfrm>
          <a:prstGeom prst="rect">
            <a:avLst/>
          </a:prstGeom>
          <a:solidFill>
            <a:srgbClr val="F04E39">
              <a:alpha val="92000"/>
            </a:srgbClr>
          </a:solidFill>
          <a:ln w="12700">
            <a:miter lim="400000"/>
          </a:ln>
        </p:spPr>
        <p:txBody>
          <a:bodyPr lIns="71437" tIns="71437" rIns="71437" bIns="71437" anchor="ctr"/>
          <a:lstStyle/>
          <a:p>
            <a:pPr lvl="0" defTabSz="584200">
              <a:defRPr sz="3200" b="0">
                <a:solidFill>
                  <a:srgbClr val="636463"/>
                </a:solidFill>
              </a:defRPr>
            </a:pPr>
            <a:endParaRPr/>
          </a:p>
        </p:txBody>
      </p:sp>
      <p:sp>
        <p:nvSpPr>
          <p:cNvPr id="84" name="Shape 84"/>
          <p:cNvSpPr/>
          <p:nvPr/>
        </p:nvSpPr>
        <p:spPr>
          <a:xfrm>
            <a:off x="1828800" y="4176173"/>
            <a:ext cx="21507450" cy="1972462"/>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71437" tIns="71437" rIns="71437" bIns="71437">
            <a:spAutoFit/>
          </a:bodyPr>
          <a:lstStyle>
            <a:lvl1pPr algn="l" defTabSz="584200">
              <a:lnSpc>
                <a:spcPct val="90000"/>
              </a:lnSpc>
            </a:lvl1pPr>
          </a:lstStyle>
          <a:p>
            <a:pPr lvl="0">
              <a:defRPr sz="1800" b="0">
                <a:solidFill>
                  <a:srgbClr val="000000"/>
                </a:solidFill>
              </a:defRPr>
            </a:pPr>
            <a:r>
              <a:rPr sz="6600" b="1">
                <a:solidFill>
                  <a:schemeClr val="tx1"/>
                </a:solidFill>
              </a:rPr>
              <a:t>“</a:t>
            </a:r>
            <a:r>
              <a:rPr lang="en-IN" sz="6600">
                <a:solidFill>
                  <a:schemeClr val="tx1"/>
                </a:solidFill>
                <a:latin typeface="Calibri" pitchFamily="34" charset="0"/>
              </a:rPr>
              <a:t>In Surfaces Reporter there is strong emphasis on material and personalities. Much needed”</a:t>
            </a:r>
            <a:endParaRPr sz="6600" b="1">
              <a:solidFill>
                <a:schemeClr val="tx1"/>
              </a:solidFill>
            </a:endParaRPr>
          </a:p>
        </p:txBody>
      </p:sp>
      <p:sp>
        <p:nvSpPr>
          <p:cNvPr id="85" name="Shape 85"/>
          <p:cNvSpPr/>
          <p:nvPr/>
        </p:nvSpPr>
        <p:spPr>
          <a:xfrm>
            <a:off x="4572000" y="10022424"/>
            <a:ext cx="10786536" cy="2517612"/>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76200" tIns="76200" rIns="76200" bIns="76200">
            <a:spAutoFit/>
          </a:bodyPr>
          <a:lstStyle/>
          <a:p>
            <a:pPr lvl="0" algn="r" defTabSz="457200">
              <a:lnSpc>
                <a:spcPct val="120000"/>
              </a:lnSpc>
              <a:defRPr sz="1800" b="0">
                <a:solidFill>
                  <a:srgbClr val="000000"/>
                </a:solidFill>
              </a:defRPr>
            </a:pPr>
            <a:r>
              <a:rPr lang="en-US" sz="4800">
                <a:solidFill>
                  <a:srgbClr val="F04E39"/>
                </a:solidFill>
                <a:latin typeface="+mn-lt"/>
                <a:ea typeface="+mn-ea"/>
                <a:cs typeface="+mn-cs"/>
                <a:sym typeface="Roboto Light"/>
              </a:rPr>
              <a:t>Legendary Architect Raj Rewal</a:t>
            </a:r>
          </a:p>
          <a:p>
            <a:pPr lvl="0" algn="r" defTabSz="457200">
              <a:lnSpc>
                <a:spcPct val="120000"/>
              </a:lnSpc>
              <a:defRPr sz="1800" b="0">
                <a:solidFill>
                  <a:srgbClr val="000000"/>
                </a:solidFill>
              </a:defRPr>
            </a:pPr>
            <a:r>
              <a:rPr lang="en-IN" sz="4000">
                <a:solidFill>
                  <a:schemeClr val="tx1">
                    <a:lumMod val="95000"/>
                  </a:schemeClr>
                </a:solidFill>
                <a:latin typeface="+mn-lt"/>
                <a:ea typeface="+mn-ea"/>
                <a:cs typeface="+mn-cs"/>
                <a:sym typeface="Roboto Light"/>
              </a:rPr>
              <a:t>Raj Rewal Associates</a:t>
            </a:r>
          </a:p>
          <a:p>
            <a:pPr lvl="0" algn="r" defTabSz="457200">
              <a:lnSpc>
                <a:spcPct val="120000"/>
              </a:lnSpc>
              <a:defRPr sz="1800" b="0">
                <a:solidFill>
                  <a:srgbClr val="000000"/>
                </a:solidFill>
              </a:defRPr>
            </a:pPr>
            <a:r>
              <a:rPr lang="en-IN" sz="4000">
                <a:solidFill>
                  <a:schemeClr val="tx1">
                    <a:lumMod val="95000"/>
                  </a:schemeClr>
                </a:solidFill>
                <a:latin typeface="+mn-lt"/>
                <a:ea typeface="+mn-ea"/>
                <a:cs typeface="+mn-cs"/>
                <a:sym typeface="Roboto Light"/>
              </a:rPr>
              <a:t>New Delhi</a:t>
            </a:r>
            <a:endParaRPr sz="4000" spc="0">
              <a:solidFill>
                <a:schemeClr val="tx1">
                  <a:lumMod val="95000"/>
                </a:schemeClr>
              </a:solidFill>
              <a:latin typeface="+mn-lt"/>
              <a:ea typeface="+mn-ea"/>
              <a:cs typeface="+mn-cs"/>
              <a:sym typeface="Roboto Light"/>
            </a:endParaRPr>
          </a:p>
        </p:txBody>
      </p:sp>
      <p:pic>
        <p:nvPicPr>
          <p:cNvPr id="9" name="Picture Placeholder 8" descr="amit.jpg"/>
          <p:cNvPicPr>
            <a:picLocks noGrp="1" noChangeAspect="1"/>
          </p:cNvPicPr>
          <p:nvPr>
            <p:ph type="pic" sz="quarter" idx="10"/>
          </p:nvPr>
        </p:nvPicPr>
        <p:blipFill>
          <a:blip r:embed="rId3"/>
          <a:stretch>
            <a:fillRect/>
          </a:stretch>
        </p:blipFill>
        <p:spPr>
          <a:xfrm>
            <a:off x="16306800" y="6197600"/>
            <a:ext cx="6070600" cy="6070600"/>
          </a:xfrm>
        </p:spPr>
      </p:pic>
    </p:spTree>
  </p:cSld>
  <p:clrMapOvr>
    <a:masterClrMapping/>
  </p:clrMapOvr>
  <mc:AlternateContent xmlns:mc="http://schemas.openxmlformats.org/markup-compatibility/2006" xmlns:p14="http://schemas.microsoft.com/office/powerpoint/2010/main">
    <mc:Choice Requires="p14">
      <p:transition spd="slow" p14:dur="1500">
        <p:push dir="r"/>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p:push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decel="100000" fill="hold" grpId="0" nodeType="withEffect">
                                  <p:stCondLst>
                                    <p:cond delay="0"/>
                                  </p:stCondLst>
                                  <p:childTnLst>
                                    <p:set>
                                      <p:cBhvr>
                                        <p:cTn id="6" fill="hold"/>
                                        <p:tgtEl>
                                          <p:spTgt spid="83"/>
                                        </p:tgtEl>
                                        <p:attrNameLst>
                                          <p:attrName>style.visibility</p:attrName>
                                        </p:attrNameLst>
                                      </p:cBhvr>
                                      <p:to>
                                        <p:strVal val="visible"/>
                                      </p:to>
                                    </p:set>
                                    <p:anim calcmode="lin" valueType="num">
                                      <p:cBhvr>
                                        <p:cTn id="7" dur="1000" fill="hold"/>
                                        <p:tgtEl>
                                          <p:spTgt spid="83"/>
                                        </p:tgtEl>
                                        <p:attrNameLst>
                                          <p:attrName>ppt_x</p:attrName>
                                        </p:attrNameLst>
                                      </p:cBhvr>
                                      <p:tavLst>
                                        <p:tav tm="0">
                                          <p:val>
                                            <p:strVal val="0-#ppt_w/2"/>
                                          </p:val>
                                        </p:tav>
                                        <p:tav tm="100000">
                                          <p:val>
                                            <p:strVal val="#ppt_x"/>
                                          </p:val>
                                        </p:tav>
                                      </p:tavLst>
                                    </p:anim>
                                    <p:anim calcmode="lin" valueType="num">
                                      <p:cBhvr>
                                        <p:cTn id="8" dur="1000" fill="hold"/>
                                        <p:tgtEl>
                                          <p:spTgt spid="83"/>
                                        </p:tgtEl>
                                        <p:attrNameLst>
                                          <p:attrName>ppt_y</p:attrName>
                                        </p:attrNameLst>
                                      </p:cBhvr>
                                      <p:tavLst>
                                        <p:tav tm="0">
                                          <p:val>
                                            <p:strVal val="#ppt_y"/>
                                          </p:val>
                                        </p:tav>
                                        <p:tav tm="100000">
                                          <p:val>
                                            <p:strVal val="#ppt_y"/>
                                          </p:val>
                                        </p:tav>
                                      </p:tavLst>
                                    </p:anim>
                                  </p:childTnLst>
                                </p:cTn>
                              </p:par>
                              <p:par>
                                <p:cTn id="9" presetID="2" presetClass="entr" presetSubtype="8" decel="64286" fill="hold" grpId="0" nodeType="withEffect">
                                  <p:stCondLst>
                                    <p:cond delay="800"/>
                                  </p:stCondLst>
                                  <p:childTnLst>
                                    <p:set>
                                      <p:cBhvr>
                                        <p:cTn id="10" dur="1" fill="hold">
                                          <p:stCondLst>
                                            <p:cond delay="0"/>
                                          </p:stCondLst>
                                        </p:cTn>
                                        <p:tgtEl>
                                          <p:spTgt spid="84"/>
                                        </p:tgtEl>
                                        <p:attrNameLst>
                                          <p:attrName>style.visibility</p:attrName>
                                        </p:attrNameLst>
                                      </p:cBhvr>
                                      <p:to>
                                        <p:strVal val="visible"/>
                                      </p:to>
                                    </p:set>
                                    <p:anim calcmode="lin" valueType="num">
                                      <p:cBhvr additive="base">
                                        <p:cTn id="11" dur="700" fill="hold"/>
                                        <p:tgtEl>
                                          <p:spTgt spid="84"/>
                                        </p:tgtEl>
                                        <p:attrNameLst>
                                          <p:attrName>ppt_x</p:attrName>
                                        </p:attrNameLst>
                                      </p:cBhvr>
                                      <p:tavLst>
                                        <p:tav tm="0">
                                          <p:val>
                                            <p:strVal val="0-#ppt_w/2"/>
                                          </p:val>
                                        </p:tav>
                                        <p:tav tm="100000">
                                          <p:val>
                                            <p:strVal val="#ppt_x"/>
                                          </p:val>
                                        </p:tav>
                                      </p:tavLst>
                                    </p:anim>
                                    <p:anim calcmode="lin" valueType="num">
                                      <p:cBhvr additive="base">
                                        <p:cTn id="12" dur="700" fill="hold"/>
                                        <p:tgtEl>
                                          <p:spTgt spid="84"/>
                                        </p:tgtEl>
                                        <p:attrNameLst>
                                          <p:attrName>ppt_y</p:attrName>
                                        </p:attrNameLst>
                                      </p:cBhvr>
                                      <p:tavLst>
                                        <p:tav tm="0">
                                          <p:val>
                                            <p:strVal val="#ppt_y"/>
                                          </p:val>
                                        </p:tav>
                                        <p:tav tm="100000">
                                          <p:val>
                                            <p:strVal val="#ppt_y"/>
                                          </p:val>
                                        </p:tav>
                                      </p:tavLst>
                                    </p:anim>
                                  </p:childTnLst>
                                </p:cTn>
                              </p:par>
                              <p:par>
                                <p:cTn id="13" presetID="2" presetClass="entr" presetSubtype="8" decel="48000" fill="hold" grpId="0" nodeType="withEffect">
                                  <p:stCondLst>
                                    <p:cond delay="0"/>
                                  </p:stCondLst>
                                  <p:iterate type="wd">
                                    <p:tmPct val="2000"/>
                                  </p:iterate>
                                  <p:childTnLst>
                                    <p:set>
                                      <p:cBhvr>
                                        <p:cTn id="14" dur="1" fill="hold">
                                          <p:stCondLst>
                                            <p:cond delay="0"/>
                                          </p:stCondLst>
                                        </p:cTn>
                                        <p:tgtEl>
                                          <p:spTgt spid="85"/>
                                        </p:tgtEl>
                                        <p:attrNameLst>
                                          <p:attrName>style.visibility</p:attrName>
                                        </p:attrNameLst>
                                      </p:cBhvr>
                                      <p:to>
                                        <p:strVal val="visible"/>
                                      </p:to>
                                    </p:set>
                                    <p:anim calcmode="lin" valueType="num">
                                      <p:cBhvr additive="base">
                                        <p:cTn id="15" dur="500" fill="hold"/>
                                        <p:tgtEl>
                                          <p:spTgt spid="85"/>
                                        </p:tgtEl>
                                        <p:attrNameLst>
                                          <p:attrName>ppt_x</p:attrName>
                                        </p:attrNameLst>
                                      </p:cBhvr>
                                      <p:tavLst>
                                        <p:tav tm="0">
                                          <p:val>
                                            <p:strVal val="0-#ppt_w/2"/>
                                          </p:val>
                                        </p:tav>
                                        <p:tav tm="100000">
                                          <p:val>
                                            <p:strVal val="#ppt_x"/>
                                          </p:val>
                                        </p:tav>
                                      </p:tavLst>
                                    </p:anim>
                                    <p:anim calcmode="lin" valueType="num">
                                      <p:cBhvr additive="base">
                                        <p:cTn id="16" dur="500" fill="hold"/>
                                        <p:tgtEl>
                                          <p:spTgt spid="8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advAuto="0"/>
      <p:bldP spid="84" grpId="0" animBg="1"/>
      <p:bldP spid="8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24384000" cy="13716000"/>
          </a:xfrm>
          <a:prstGeom prst="rect">
            <a:avLst/>
          </a:prstGeom>
          <a:blipFill dpi="0" rotWithShape="1">
            <a:blip r:embed="rId2"/>
            <a:stretch>
              <a:fillRect/>
            </a:stretch>
          </a:blip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ct val="0"/>
              </a:spcBef>
              <a:spcAft>
                <a:spcPct val="0"/>
              </a:spcAft>
              <a:buClrTx/>
              <a:buSzTx/>
              <a:buFontTx/>
              <a:buNone/>
            </a:pPr>
            <a:endParaRPr kumimoji="0" lang="en-US" sz="3200" b="1" i="0" u="none" strike="noStrike" cap="none" spc="0" normalizeH="0" baseline="0">
              <a:ln>
                <a:noFill/>
              </a:ln>
              <a:solidFill>
                <a:srgbClr val="53585F"/>
              </a:solidFill>
              <a:effectLst/>
              <a:uFillTx/>
              <a:latin typeface="+mj-lt"/>
              <a:ea typeface="+mj-ea"/>
              <a:cs typeface="+mj-cs"/>
              <a:sym typeface="Roboto Regular"/>
            </a:endParaRPr>
          </a:p>
        </p:txBody>
      </p:sp>
      <p:sp>
        <p:nvSpPr>
          <p:cNvPr id="83" name="Shape 83"/>
          <p:cNvSpPr/>
          <p:nvPr/>
        </p:nvSpPr>
        <p:spPr>
          <a:xfrm>
            <a:off x="0" y="0"/>
            <a:ext cx="24383998" cy="9906001"/>
          </a:xfrm>
          <a:prstGeom prst="rect">
            <a:avLst/>
          </a:prstGeom>
          <a:solidFill>
            <a:srgbClr val="F04E39">
              <a:alpha val="92000"/>
            </a:srgbClr>
          </a:solidFill>
          <a:ln w="12700">
            <a:miter lim="400000"/>
          </a:ln>
        </p:spPr>
        <p:txBody>
          <a:bodyPr lIns="71437" tIns="71437" rIns="71437" bIns="71437" anchor="ctr"/>
          <a:lstStyle/>
          <a:p>
            <a:pPr lvl="0" defTabSz="584200">
              <a:defRPr sz="3200" b="0">
                <a:solidFill>
                  <a:srgbClr val="636463"/>
                </a:solidFill>
              </a:defRPr>
            </a:pPr>
            <a:endParaRPr/>
          </a:p>
        </p:txBody>
      </p:sp>
      <p:sp>
        <p:nvSpPr>
          <p:cNvPr id="84" name="Shape 84"/>
          <p:cNvSpPr/>
          <p:nvPr/>
        </p:nvSpPr>
        <p:spPr>
          <a:xfrm>
            <a:off x="2552700" y="2614073"/>
            <a:ext cx="19278600" cy="3800655"/>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71437" tIns="71437" rIns="71437" bIns="71437">
            <a:spAutoFit/>
          </a:bodyPr>
          <a:lstStyle>
            <a:lvl1pPr algn="l" defTabSz="584200">
              <a:lnSpc>
                <a:spcPct val="90000"/>
              </a:lnSpc>
            </a:lvl1pPr>
          </a:lstStyle>
          <a:p>
            <a:pPr lvl="0">
              <a:defRPr sz="1800" b="0">
                <a:solidFill>
                  <a:srgbClr val="000000"/>
                </a:solidFill>
              </a:defRPr>
            </a:pPr>
            <a:r>
              <a:rPr sz="6600" b="1">
                <a:solidFill>
                  <a:schemeClr val="tx1"/>
                </a:solidFill>
              </a:rPr>
              <a:t>“</a:t>
            </a:r>
            <a:r>
              <a:rPr lang="en-IN" sz="6600">
                <a:solidFill>
                  <a:schemeClr val="tx1"/>
                </a:solidFill>
                <a:latin typeface="Calibri" pitchFamily="34" charset="0"/>
              </a:rPr>
              <a:t>Surfaces Reporter has improved manifold since its inception. The diverse range of projects and materials showcased in your magazine are extremely interesting!</a:t>
            </a:r>
            <a:r>
              <a:rPr sz="6600" b="1">
                <a:solidFill>
                  <a:schemeClr val="tx1"/>
                </a:solidFill>
              </a:rPr>
              <a:t>“</a:t>
            </a:r>
          </a:p>
        </p:txBody>
      </p:sp>
      <p:sp>
        <p:nvSpPr>
          <p:cNvPr id="85" name="Shape 85"/>
          <p:cNvSpPr/>
          <p:nvPr/>
        </p:nvSpPr>
        <p:spPr>
          <a:xfrm>
            <a:off x="4572000" y="10022424"/>
            <a:ext cx="10786536" cy="2517612"/>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76200" tIns="76200" rIns="76200" bIns="76200">
            <a:spAutoFit/>
          </a:bodyPr>
          <a:lstStyle/>
          <a:p>
            <a:pPr lvl="0" algn="r" defTabSz="457200">
              <a:lnSpc>
                <a:spcPct val="120000"/>
              </a:lnSpc>
              <a:defRPr sz="1800" b="0">
                <a:solidFill>
                  <a:srgbClr val="000000"/>
                </a:solidFill>
              </a:defRPr>
            </a:pPr>
            <a:r>
              <a:rPr lang="en-US" sz="4800">
                <a:solidFill>
                  <a:srgbClr val="F04E39"/>
                </a:solidFill>
                <a:latin typeface="+mn-lt"/>
                <a:ea typeface="+mn-ea"/>
                <a:cs typeface="+mn-cs"/>
                <a:sym typeface="Roboto Light"/>
              </a:rPr>
              <a:t>Ar. Sanjay Puri</a:t>
            </a:r>
          </a:p>
          <a:p>
            <a:pPr lvl="0" algn="r" defTabSz="457200">
              <a:lnSpc>
                <a:spcPct val="120000"/>
              </a:lnSpc>
              <a:defRPr sz="1800" b="0">
                <a:solidFill>
                  <a:srgbClr val="000000"/>
                </a:solidFill>
              </a:defRPr>
            </a:pPr>
            <a:r>
              <a:rPr lang="en-IN" sz="4000">
                <a:solidFill>
                  <a:schemeClr val="tx1">
                    <a:lumMod val="95000"/>
                  </a:schemeClr>
                </a:solidFill>
                <a:latin typeface="+mn-lt"/>
                <a:ea typeface="+mn-ea"/>
                <a:cs typeface="+mn-cs"/>
                <a:sym typeface="Roboto Light"/>
              </a:rPr>
              <a:t>Principal, Sanjay Puri Architects</a:t>
            </a:r>
          </a:p>
          <a:p>
            <a:pPr lvl="0" algn="r" defTabSz="457200">
              <a:lnSpc>
                <a:spcPct val="120000"/>
              </a:lnSpc>
              <a:defRPr sz="1800" b="0">
                <a:solidFill>
                  <a:srgbClr val="000000"/>
                </a:solidFill>
              </a:defRPr>
            </a:pPr>
            <a:r>
              <a:rPr lang="en-IN" sz="4000">
                <a:solidFill>
                  <a:schemeClr val="tx1">
                    <a:lumMod val="95000"/>
                  </a:schemeClr>
                </a:solidFill>
                <a:latin typeface="+mn-lt"/>
                <a:ea typeface="+mn-ea"/>
                <a:cs typeface="+mn-cs"/>
                <a:sym typeface="Roboto Light"/>
              </a:rPr>
              <a:t>Mumbai</a:t>
            </a:r>
            <a:endParaRPr sz="4000" spc="0">
              <a:solidFill>
                <a:schemeClr val="tx1">
                  <a:lumMod val="95000"/>
                </a:schemeClr>
              </a:solidFill>
              <a:latin typeface="+mn-lt"/>
              <a:ea typeface="+mn-ea"/>
              <a:cs typeface="+mn-cs"/>
              <a:sym typeface="Roboto Light"/>
            </a:endParaRPr>
          </a:p>
        </p:txBody>
      </p:sp>
      <p:pic>
        <p:nvPicPr>
          <p:cNvPr id="9" name="Picture Placeholder 8" descr="amit.jpg"/>
          <p:cNvPicPr>
            <a:picLocks noGrp="1" noChangeAspect="1"/>
          </p:cNvPicPr>
          <p:nvPr>
            <p:ph type="pic" sz="quarter" idx="10"/>
          </p:nvPr>
        </p:nvPicPr>
        <p:blipFill>
          <a:blip r:embed="rId3"/>
          <a:stretch>
            <a:fillRect/>
          </a:stretch>
        </p:blipFill>
        <p:spPr>
          <a:xfrm>
            <a:off x="16306800" y="6197600"/>
            <a:ext cx="6070600" cy="6070600"/>
          </a:xfrm>
        </p:spPr>
      </p:pic>
    </p:spTree>
  </p:cSld>
  <p:clrMapOvr>
    <a:masterClrMapping/>
  </p:clrMapOvr>
  <mc:AlternateContent xmlns:mc="http://schemas.openxmlformats.org/markup-compatibility/2006" xmlns:p14="http://schemas.microsoft.com/office/powerpoint/2010/main">
    <mc:Choice Requires="p14">
      <p:transition spd="slow" p14:dur="1500">
        <p:push dir="r"/>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p:push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decel="100000" fill="hold" grpId="0" nodeType="withEffect">
                                  <p:stCondLst>
                                    <p:cond delay="0"/>
                                  </p:stCondLst>
                                  <p:childTnLst>
                                    <p:set>
                                      <p:cBhvr>
                                        <p:cTn id="6" fill="hold"/>
                                        <p:tgtEl>
                                          <p:spTgt spid="83"/>
                                        </p:tgtEl>
                                        <p:attrNameLst>
                                          <p:attrName>style.visibility</p:attrName>
                                        </p:attrNameLst>
                                      </p:cBhvr>
                                      <p:to>
                                        <p:strVal val="visible"/>
                                      </p:to>
                                    </p:set>
                                    <p:anim calcmode="lin" valueType="num">
                                      <p:cBhvr>
                                        <p:cTn id="7" dur="1000" fill="hold"/>
                                        <p:tgtEl>
                                          <p:spTgt spid="83"/>
                                        </p:tgtEl>
                                        <p:attrNameLst>
                                          <p:attrName>ppt_x</p:attrName>
                                        </p:attrNameLst>
                                      </p:cBhvr>
                                      <p:tavLst>
                                        <p:tav tm="0">
                                          <p:val>
                                            <p:strVal val="0-#ppt_w/2"/>
                                          </p:val>
                                        </p:tav>
                                        <p:tav tm="100000">
                                          <p:val>
                                            <p:strVal val="#ppt_x"/>
                                          </p:val>
                                        </p:tav>
                                      </p:tavLst>
                                    </p:anim>
                                    <p:anim calcmode="lin" valueType="num">
                                      <p:cBhvr>
                                        <p:cTn id="8" dur="1000" fill="hold"/>
                                        <p:tgtEl>
                                          <p:spTgt spid="83"/>
                                        </p:tgtEl>
                                        <p:attrNameLst>
                                          <p:attrName>ppt_y</p:attrName>
                                        </p:attrNameLst>
                                      </p:cBhvr>
                                      <p:tavLst>
                                        <p:tav tm="0">
                                          <p:val>
                                            <p:strVal val="#ppt_y"/>
                                          </p:val>
                                        </p:tav>
                                        <p:tav tm="100000">
                                          <p:val>
                                            <p:strVal val="#ppt_y"/>
                                          </p:val>
                                        </p:tav>
                                      </p:tavLst>
                                    </p:anim>
                                  </p:childTnLst>
                                </p:cTn>
                              </p:par>
                              <p:par>
                                <p:cTn id="9" presetID="2" presetClass="entr" presetSubtype="8" decel="64286" fill="hold" grpId="0" nodeType="withEffect">
                                  <p:stCondLst>
                                    <p:cond delay="800"/>
                                  </p:stCondLst>
                                  <p:childTnLst>
                                    <p:set>
                                      <p:cBhvr>
                                        <p:cTn id="10" dur="1" fill="hold">
                                          <p:stCondLst>
                                            <p:cond delay="0"/>
                                          </p:stCondLst>
                                        </p:cTn>
                                        <p:tgtEl>
                                          <p:spTgt spid="84"/>
                                        </p:tgtEl>
                                        <p:attrNameLst>
                                          <p:attrName>style.visibility</p:attrName>
                                        </p:attrNameLst>
                                      </p:cBhvr>
                                      <p:to>
                                        <p:strVal val="visible"/>
                                      </p:to>
                                    </p:set>
                                    <p:anim calcmode="lin" valueType="num">
                                      <p:cBhvr additive="base">
                                        <p:cTn id="11" dur="700" fill="hold"/>
                                        <p:tgtEl>
                                          <p:spTgt spid="84"/>
                                        </p:tgtEl>
                                        <p:attrNameLst>
                                          <p:attrName>ppt_x</p:attrName>
                                        </p:attrNameLst>
                                      </p:cBhvr>
                                      <p:tavLst>
                                        <p:tav tm="0">
                                          <p:val>
                                            <p:strVal val="0-#ppt_w/2"/>
                                          </p:val>
                                        </p:tav>
                                        <p:tav tm="100000">
                                          <p:val>
                                            <p:strVal val="#ppt_x"/>
                                          </p:val>
                                        </p:tav>
                                      </p:tavLst>
                                    </p:anim>
                                    <p:anim calcmode="lin" valueType="num">
                                      <p:cBhvr additive="base">
                                        <p:cTn id="12" dur="700" fill="hold"/>
                                        <p:tgtEl>
                                          <p:spTgt spid="84"/>
                                        </p:tgtEl>
                                        <p:attrNameLst>
                                          <p:attrName>ppt_y</p:attrName>
                                        </p:attrNameLst>
                                      </p:cBhvr>
                                      <p:tavLst>
                                        <p:tav tm="0">
                                          <p:val>
                                            <p:strVal val="#ppt_y"/>
                                          </p:val>
                                        </p:tav>
                                        <p:tav tm="100000">
                                          <p:val>
                                            <p:strVal val="#ppt_y"/>
                                          </p:val>
                                        </p:tav>
                                      </p:tavLst>
                                    </p:anim>
                                  </p:childTnLst>
                                </p:cTn>
                              </p:par>
                              <p:par>
                                <p:cTn id="13" presetID="2" presetClass="entr" presetSubtype="8" decel="48000" fill="hold" grpId="0" nodeType="withEffect">
                                  <p:stCondLst>
                                    <p:cond delay="0"/>
                                  </p:stCondLst>
                                  <p:iterate type="wd">
                                    <p:tmPct val="2000"/>
                                  </p:iterate>
                                  <p:childTnLst>
                                    <p:set>
                                      <p:cBhvr>
                                        <p:cTn id="14" dur="1" fill="hold">
                                          <p:stCondLst>
                                            <p:cond delay="0"/>
                                          </p:stCondLst>
                                        </p:cTn>
                                        <p:tgtEl>
                                          <p:spTgt spid="85"/>
                                        </p:tgtEl>
                                        <p:attrNameLst>
                                          <p:attrName>style.visibility</p:attrName>
                                        </p:attrNameLst>
                                      </p:cBhvr>
                                      <p:to>
                                        <p:strVal val="visible"/>
                                      </p:to>
                                    </p:set>
                                    <p:anim calcmode="lin" valueType="num">
                                      <p:cBhvr additive="base">
                                        <p:cTn id="15" dur="500" fill="hold"/>
                                        <p:tgtEl>
                                          <p:spTgt spid="85"/>
                                        </p:tgtEl>
                                        <p:attrNameLst>
                                          <p:attrName>ppt_x</p:attrName>
                                        </p:attrNameLst>
                                      </p:cBhvr>
                                      <p:tavLst>
                                        <p:tav tm="0">
                                          <p:val>
                                            <p:strVal val="0-#ppt_w/2"/>
                                          </p:val>
                                        </p:tav>
                                        <p:tav tm="100000">
                                          <p:val>
                                            <p:strVal val="#ppt_x"/>
                                          </p:val>
                                        </p:tav>
                                      </p:tavLst>
                                    </p:anim>
                                    <p:anim calcmode="lin" valueType="num">
                                      <p:cBhvr additive="base">
                                        <p:cTn id="16" dur="500" fill="hold"/>
                                        <p:tgtEl>
                                          <p:spTgt spid="8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advAuto="0"/>
      <p:bldP spid="84" grpId="0" animBg="1"/>
      <p:bldP spid="8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24384000" cy="13716000"/>
          </a:xfrm>
          <a:prstGeom prst="rect">
            <a:avLst/>
          </a:prstGeom>
          <a:blipFill dpi="0" rotWithShape="1">
            <a:blip r:embed="rId2"/>
            <a:stretch>
              <a:fillRect/>
            </a:stretch>
          </a:blip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ct val="0"/>
              </a:spcBef>
              <a:spcAft>
                <a:spcPct val="0"/>
              </a:spcAft>
              <a:buClrTx/>
              <a:buSzTx/>
              <a:buFontTx/>
              <a:buNone/>
            </a:pPr>
            <a:endParaRPr kumimoji="0" lang="en-US" sz="3200" b="1" i="0" u="none" strike="noStrike" cap="none" spc="0" normalizeH="0" baseline="0">
              <a:ln>
                <a:noFill/>
              </a:ln>
              <a:solidFill>
                <a:srgbClr val="53585F"/>
              </a:solidFill>
              <a:effectLst/>
              <a:uFillTx/>
              <a:latin typeface="+mj-lt"/>
              <a:ea typeface="+mj-ea"/>
              <a:cs typeface="+mj-cs"/>
              <a:sym typeface="Roboto Regular"/>
            </a:endParaRPr>
          </a:p>
        </p:txBody>
      </p:sp>
      <p:sp>
        <p:nvSpPr>
          <p:cNvPr id="83" name="Shape 83"/>
          <p:cNvSpPr/>
          <p:nvPr/>
        </p:nvSpPr>
        <p:spPr>
          <a:xfrm>
            <a:off x="0" y="0"/>
            <a:ext cx="24383998" cy="9906001"/>
          </a:xfrm>
          <a:prstGeom prst="rect">
            <a:avLst/>
          </a:prstGeom>
          <a:solidFill>
            <a:srgbClr val="F04E39">
              <a:alpha val="92000"/>
            </a:srgbClr>
          </a:solidFill>
          <a:ln w="12700">
            <a:miter lim="400000"/>
          </a:ln>
        </p:spPr>
        <p:txBody>
          <a:bodyPr lIns="71437" tIns="71437" rIns="71437" bIns="71437" anchor="ctr"/>
          <a:lstStyle/>
          <a:p>
            <a:pPr lvl="0" defTabSz="584200">
              <a:defRPr sz="3200" b="0">
                <a:solidFill>
                  <a:srgbClr val="636463"/>
                </a:solidFill>
              </a:defRPr>
            </a:pPr>
            <a:endParaRPr/>
          </a:p>
        </p:txBody>
      </p:sp>
      <p:sp>
        <p:nvSpPr>
          <p:cNvPr id="84" name="Shape 84"/>
          <p:cNvSpPr/>
          <p:nvPr/>
        </p:nvSpPr>
        <p:spPr>
          <a:xfrm>
            <a:off x="1828800" y="2252123"/>
            <a:ext cx="21412200" cy="4714751"/>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71437" tIns="71437" rIns="71437" bIns="71437">
            <a:spAutoFit/>
          </a:bodyPr>
          <a:lstStyle>
            <a:lvl1pPr algn="l" defTabSz="584200">
              <a:lnSpc>
                <a:spcPct val="90000"/>
              </a:lnSpc>
            </a:lvl1pPr>
          </a:lstStyle>
          <a:p>
            <a:pPr lvl="0">
              <a:defRPr sz="1800" b="0">
                <a:solidFill>
                  <a:srgbClr val="000000"/>
                </a:solidFill>
              </a:defRPr>
            </a:pPr>
            <a:r>
              <a:rPr sz="6600" b="1">
                <a:solidFill>
                  <a:schemeClr val="tx1"/>
                </a:solidFill>
              </a:rPr>
              <a:t>“</a:t>
            </a:r>
            <a:r>
              <a:rPr lang="en-IN" sz="6600">
                <a:solidFill>
                  <a:schemeClr val="tx1"/>
                </a:solidFill>
                <a:latin typeface="Calibri" pitchFamily="34" charset="0"/>
              </a:rPr>
              <a:t>Surfaces Reporter is a wonderful magazine. I was just seeing the amount of national and international coverage. We all talk about the concepts, the ideas; but here you guys are trying to go down to the hardcore material palette and I think that’s a fantastic initiative.</a:t>
            </a:r>
            <a:r>
              <a:rPr sz="6600" b="1">
                <a:solidFill>
                  <a:schemeClr val="tx1"/>
                </a:solidFill>
              </a:rPr>
              <a:t>“</a:t>
            </a:r>
          </a:p>
        </p:txBody>
      </p:sp>
      <p:sp>
        <p:nvSpPr>
          <p:cNvPr id="85" name="Shape 85"/>
          <p:cNvSpPr/>
          <p:nvPr/>
        </p:nvSpPr>
        <p:spPr>
          <a:xfrm>
            <a:off x="7639050" y="10022424"/>
            <a:ext cx="7719486" cy="2517612"/>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76200" tIns="76200" rIns="76200" bIns="76200">
            <a:spAutoFit/>
          </a:bodyPr>
          <a:lstStyle/>
          <a:p>
            <a:pPr lvl="0" algn="r" defTabSz="457200">
              <a:lnSpc>
                <a:spcPct val="120000"/>
              </a:lnSpc>
              <a:defRPr sz="1800" b="0">
                <a:solidFill>
                  <a:srgbClr val="000000"/>
                </a:solidFill>
              </a:defRPr>
            </a:pPr>
            <a:r>
              <a:rPr lang="en-US" sz="4800" err="1">
                <a:solidFill>
                  <a:srgbClr val="F04E39"/>
                </a:solidFill>
                <a:latin typeface="+mn-lt"/>
                <a:ea typeface="+mn-ea"/>
                <a:cs typeface="+mn-cs"/>
                <a:sym typeface="Roboto Light"/>
              </a:rPr>
              <a:t>Ar Manish Gulati</a:t>
            </a:r>
            <a:endParaRPr lang="en-US" sz="4800">
              <a:solidFill>
                <a:srgbClr val="F04E39"/>
              </a:solidFill>
              <a:latin typeface="+mn-lt"/>
              <a:ea typeface="+mn-ea"/>
              <a:cs typeface="+mn-cs"/>
              <a:sym typeface="Roboto Light"/>
            </a:endParaRPr>
          </a:p>
          <a:p>
            <a:pPr lvl="0" algn="r" defTabSz="457200">
              <a:lnSpc>
                <a:spcPct val="120000"/>
              </a:lnSpc>
              <a:defRPr sz="1800" b="0">
                <a:solidFill>
                  <a:srgbClr val="000000"/>
                </a:solidFill>
              </a:defRPr>
            </a:pPr>
            <a:r>
              <a:rPr lang="en-IN" sz="4000" b="0">
                <a:solidFill>
                  <a:schemeClr val="tx1">
                    <a:lumMod val="95000"/>
                  </a:schemeClr>
                </a:solidFill>
                <a:latin typeface="+mn-lt"/>
                <a:ea typeface="+mn-ea"/>
                <a:cs typeface="+mn-cs"/>
                <a:sym typeface="Roboto Light"/>
              </a:rPr>
              <a:t>MOFA</a:t>
            </a:r>
            <a:br>
              <a:rPr lang="en-IN" sz="4000" b="0">
                <a:solidFill>
                  <a:schemeClr val="tx1">
                    <a:lumMod val="95000"/>
                  </a:schemeClr>
                </a:solidFill>
                <a:latin typeface="+mn-lt"/>
                <a:ea typeface="+mn-ea"/>
                <a:cs typeface="+mn-cs"/>
                <a:sym typeface="Roboto Light"/>
              </a:rPr>
            </a:br>
            <a:r>
              <a:rPr lang="en-IN" sz="4000" b="0">
                <a:solidFill>
                  <a:schemeClr val="tx1">
                    <a:lumMod val="95000"/>
                  </a:schemeClr>
                </a:solidFill>
                <a:latin typeface="+mn-lt"/>
                <a:ea typeface="+mn-ea"/>
                <a:cs typeface="+mn-cs"/>
                <a:sym typeface="Roboto Light"/>
              </a:rPr>
              <a:t>New Delhi</a:t>
            </a:r>
          </a:p>
        </p:txBody>
      </p:sp>
      <p:pic>
        <p:nvPicPr>
          <p:cNvPr id="7" name="Picture Placeholder 6" descr="raj-rewal.jpg"/>
          <p:cNvPicPr>
            <a:picLocks noGrp="1" noChangeAspect="1"/>
          </p:cNvPicPr>
          <p:nvPr>
            <p:ph type="pic" sz="quarter" idx="10"/>
          </p:nvPr>
        </p:nvPicPr>
        <p:blipFill>
          <a:blip r:embed="rId3"/>
          <a:stretch>
            <a:fillRect/>
          </a:stretch>
        </p:blipFill>
        <p:spPr>
          <a:xfrm>
            <a:off x="16399990" y="6290789"/>
            <a:ext cx="5884221" cy="5884221"/>
          </a:xfrm>
        </p:spPr>
      </p:pic>
    </p:spTree>
  </p:cSld>
  <p:clrMapOvr>
    <a:masterClrMapping/>
  </p:clrMapOvr>
  <mc:AlternateContent xmlns:mc="http://schemas.openxmlformats.org/markup-compatibility/2006" xmlns:p14="http://schemas.microsoft.com/office/powerpoint/2010/main">
    <mc:Choice Requires="p14">
      <p:transition spd="slow" p14:dur="1500">
        <p:push dir="r"/>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p:push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decel="100000" fill="hold" grpId="0" nodeType="withEffect">
                                  <p:stCondLst>
                                    <p:cond delay="0"/>
                                  </p:stCondLst>
                                  <p:childTnLst>
                                    <p:set>
                                      <p:cBhvr>
                                        <p:cTn id="6" fill="hold"/>
                                        <p:tgtEl>
                                          <p:spTgt spid="83"/>
                                        </p:tgtEl>
                                        <p:attrNameLst>
                                          <p:attrName>style.visibility</p:attrName>
                                        </p:attrNameLst>
                                      </p:cBhvr>
                                      <p:to>
                                        <p:strVal val="visible"/>
                                      </p:to>
                                    </p:set>
                                    <p:anim calcmode="lin" valueType="num">
                                      <p:cBhvr>
                                        <p:cTn id="7" dur="1000" fill="hold"/>
                                        <p:tgtEl>
                                          <p:spTgt spid="83"/>
                                        </p:tgtEl>
                                        <p:attrNameLst>
                                          <p:attrName>ppt_x</p:attrName>
                                        </p:attrNameLst>
                                      </p:cBhvr>
                                      <p:tavLst>
                                        <p:tav tm="0">
                                          <p:val>
                                            <p:strVal val="0-#ppt_w/2"/>
                                          </p:val>
                                        </p:tav>
                                        <p:tav tm="100000">
                                          <p:val>
                                            <p:strVal val="#ppt_x"/>
                                          </p:val>
                                        </p:tav>
                                      </p:tavLst>
                                    </p:anim>
                                    <p:anim calcmode="lin" valueType="num">
                                      <p:cBhvr>
                                        <p:cTn id="8" dur="1000" fill="hold"/>
                                        <p:tgtEl>
                                          <p:spTgt spid="83"/>
                                        </p:tgtEl>
                                        <p:attrNameLst>
                                          <p:attrName>ppt_y</p:attrName>
                                        </p:attrNameLst>
                                      </p:cBhvr>
                                      <p:tavLst>
                                        <p:tav tm="0">
                                          <p:val>
                                            <p:strVal val="#ppt_y"/>
                                          </p:val>
                                        </p:tav>
                                        <p:tav tm="100000">
                                          <p:val>
                                            <p:strVal val="#ppt_y"/>
                                          </p:val>
                                        </p:tav>
                                      </p:tavLst>
                                    </p:anim>
                                  </p:childTnLst>
                                </p:cTn>
                              </p:par>
                              <p:par>
                                <p:cTn id="9" presetID="2" presetClass="entr" presetSubtype="8" decel="64286" fill="hold" grpId="0" nodeType="withEffect">
                                  <p:stCondLst>
                                    <p:cond delay="800"/>
                                  </p:stCondLst>
                                  <p:childTnLst>
                                    <p:set>
                                      <p:cBhvr>
                                        <p:cTn id="10" dur="1" fill="hold">
                                          <p:stCondLst>
                                            <p:cond delay="0"/>
                                          </p:stCondLst>
                                        </p:cTn>
                                        <p:tgtEl>
                                          <p:spTgt spid="84"/>
                                        </p:tgtEl>
                                        <p:attrNameLst>
                                          <p:attrName>style.visibility</p:attrName>
                                        </p:attrNameLst>
                                      </p:cBhvr>
                                      <p:to>
                                        <p:strVal val="visible"/>
                                      </p:to>
                                    </p:set>
                                    <p:anim calcmode="lin" valueType="num">
                                      <p:cBhvr additive="base">
                                        <p:cTn id="11" dur="700" fill="hold"/>
                                        <p:tgtEl>
                                          <p:spTgt spid="84"/>
                                        </p:tgtEl>
                                        <p:attrNameLst>
                                          <p:attrName>ppt_x</p:attrName>
                                        </p:attrNameLst>
                                      </p:cBhvr>
                                      <p:tavLst>
                                        <p:tav tm="0">
                                          <p:val>
                                            <p:strVal val="0-#ppt_w/2"/>
                                          </p:val>
                                        </p:tav>
                                        <p:tav tm="100000">
                                          <p:val>
                                            <p:strVal val="#ppt_x"/>
                                          </p:val>
                                        </p:tav>
                                      </p:tavLst>
                                    </p:anim>
                                    <p:anim calcmode="lin" valueType="num">
                                      <p:cBhvr additive="base">
                                        <p:cTn id="12" dur="700" fill="hold"/>
                                        <p:tgtEl>
                                          <p:spTgt spid="84"/>
                                        </p:tgtEl>
                                        <p:attrNameLst>
                                          <p:attrName>ppt_y</p:attrName>
                                        </p:attrNameLst>
                                      </p:cBhvr>
                                      <p:tavLst>
                                        <p:tav tm="0">
                                          <p:val>
                                            <p:strVal val="#ppt_y"/>
                                          </p:val>
                                        </p:tav>
                                        <p:tav tm="100000">
                                          <p:val>
                                            <p:strVal val="#ppt_y"/>
                                          </p:val>
                                        </p:tav>
                                      </p:tavLst>
                                    </p:anim>
                                  </p:childTnLst>
                                </p:cTn>
                              </p:par>
                              <p:par>
                                <p:cTn id="13" presetID="2" presetClass="entr" presetSubtype="8" decel="48000" fill="hold" grpId="0" nodeType="withEffect">
                                  <p:stCondLst>
                                    <p:cond delay="0"/>
                                  </p:stCondLst>
                                  <p:iterate type="wd">
                                    <p:tmPct val="2000"/>
                                  </p:iterate>
                                  <p:childTnLst>
                                    <p:set>
                                      <p:cBhvr>
                                        <p:cTn id="14" dur="1" fill="hold">
                                          <p:stCondLst>
                                            <p:cond delay="0"/>
                                          </p:stCondLst>
                                        </p:cTn>
                                        <p:tgtEl>
                                          <p:spTgt spid="85"/>
                                        </p:tgtEl>
                                        <p:attrNameLst>
                                          <p:attrName>style.visibility</p:attrName>
                                        </p:attrNameLst>
                                      </p:cBhvr>
                                      <p:to>
                                        <p:strVal val="visible"/>
                                      </p:to>
                                    </p:set>
                                    <p:anim calcmode="lin" valueType="num">
                                      <p:cBhvr additive="base">
                                        <p:cTn id="15" dur="500" fill="hold"/>
                                        <p:tgtEl>
                                          <p:spTgt spid="85"/>
                                        </p:tgtEl>
                                        <p:attrNameLst>
                                          <p:attrName>ppt_x</p:attrName>
                                        </p:attrNameLst>
                                      </p:cBhvr>
                                      <p:tavLst>
                                        <p:tav tm="0">
                                          <p:val>
                                            <p:strVal val="0-#ppt_w/2"/>
                                          </p:val>
                                        </p:tav>
                                        <p:tav tm="100000">
                                          <p:val>
                                            <p:strVal val="#ppt_x"/>
                                          </p:val>
                                        </p:tav>
                                      </p:tavLst>
                                    </p:anim>
                                    <p:anim calcmode="lin" valueType="num">
                                      <p:cBhvr additive="base">
                                        <p:cTn id="16" dur="500" fill="hold"/>
                                        <p:tgtEl>
                                          <p:spTgt spid="8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advAuto="0"/>
      <p:bldP spid="84" grpId="0" animBg="1"/>
      <p:bldP spid="8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24384000" cy="13716000"/>
          </a:xfrm>
          <a:prstGeom prst="rect">
            <a:avLst/>
          </a:prstGeom>
          <a:blipFill dpi="0" rotWithShape="1">
            <a:blip r:embed="rId2"/>
            <a:stretch>
              <a:fillRect/>
            </a:stretch>
          </a:blip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ct val="0"/>
              </a:spcBef>
              <a:spcAft>
                <a:spcPct val="0"/>
              </a:spcAft>
              <a:buClrTx/>
              <a:buSzTx/>
              <a:buFontTx/>
              <a:buNone/>
            </a:pPr>
            <a:endParaRPr kumimoji="0" lang="en-US" sz="3200" b="1" i="0" u="none" strike="noStrike" cap="none" spc="0" normalizeH="0" baseline="0">
              <a:ln>
                <a:noFill/>
              </a:ln>
              <a:solidFill>
                <a:srgbClr val="53585F"/>
              </a:solidFill>
              <a:effectLst/>
              <a:uFillTx/>
              <a:latin typeface="+mj-lt"/>
              <a:ea typeface="+mj-ea"/>
              <a:cs typeface="+mj-cs"/>
              <a:sym typeface="Roboto Regular"/>
            </a:endParaRPr>
          </a:p>
        </p:txBody>
      </p:sp>
      <p:sp>
        <p:nvSpPr>
          <p:cNvPr id="83" name="Shape 83"/>
          <p:cNvSpPr/>
          <p:nvPr/>
        </p:nvSpPr>
        <p:spPr>
          <a:xfrm>
            <a:off x="0" y="0"/>
            <a:ext cx="24383998" cy="9906001"/>
          </a:xfrm>
          <a:prstGeom prst="rect">
            <a:avLst/>
          </a:prstGeom>
          <a:solidFill>
            <a:srgbClr val="F04E39">
              <a:alpha val="92000"/>
            </a:srgbClr>
          </a:solidFill>
          <a:ln w="12700">
            <a:miter lim="400000"/>
          </a:ln>
        </p:spPr>
        <p:txBody>
          <a:bodyPr lIns="71437" tIns="71437" rIns="71437" bIns="71437" anchor="ctr"/>
          <a:lstStyle/>
          <a:p>
            <a:pPr lvl="0" defTabSz="584200">
              <a:defRPr sz="3200" b="0">
                <a:solidFill>
                  <a:srgbClr val="636463"/>
                </a:solidFill>
              </a:defRPr>
            </a:pPr>
            <a:endParaRPr/>
          </a:p>
        </p:txBody>
      </p:sp>
      <p:sp>
        <p:nvSpPr>
          <p:cNvPr id="84" name="Shape 84"/>
          <p:cNvSpPr/>
          <p:nvPr/>
        </p:nvSpPr>
        <p:spPr>
          <a:xfrm>
            <a:off x="1828800" y="2252123"/>
            <a:ext cx="20669250" cy="3800655"/>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71437" tIns="71437" rIns="71437" bIns="71437">
            <a:spAutoFit/>
          </a:bodyPr>
          <a:lstStyle>
            <a:lvl1pPr algn="l" defTabSz="584200">
              <a:lnSpc>
                <a:spcPct val="90000"/>
              </a:lnSpc>
            </a:lvl1pPr>
          </a:lstStyle>
          <a:p>
            <a:pPr lvl="0">
              <a:defRPr sz="1800" b="0">
                <a:solidFill>
                  <a:srgbClr val="000000"/>
                </a:solidFill>
              </a:defRPr>
            </a:pPr>
            <a:r>
              <a:rPr sz="6600" b="1">
                <a:solidFill>
                  <a:schemeClr val="tx1"/>
                </a:solidFill>
              </a:rPr>
              <a:t>“</a:t>
            </a:r>
            <a:r>
              <a:rPr lang="en-IN" sz="6600">
                <a:solidFill>
                  <a:schemeClr val="tx1"/>
                </a:solidFill>
                <a:latin typeface="Calibri" pitchFamily="34" charset="0"/>
              </a:rPr>
              <a:t>I must add that the endeavours of your magazine towards the task you have taken at hand are surely working... my office has used the vendor of stone veneer recommended in your magazine very aptly.</a:t>
            </a:r>
            <a:r>
              <a:rPr sz="6600" b="1">
                <a:solidFill>
                  <a:schemeClr val="tx1"/>
                </a:solidFill>
              </a:rPr>
              <a:t>“</a:t>
            </a:r>
          </a:p>
        </p:txBody>
      </p:sp>
      <p:sp>
        <p:nvSpPr>
          <p:cNvPr id="85" name="Shape 85"/>
          <p:cNvSpPr/>
          <p:nvPr/>
        </p:nvSpPr>
        <p:spPr>
          <a:xfrm>
            <a:off x="5943600" y="10022424"/>
            <a:ext cx="9414936" cy="2517612"/>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76200" tIns="76200" rIns="76200" bIns="76200">
            <a:spAutoFit/>
          </a:bodyPr>
          <a:lstStyle/>
          <a:p>
            <a:pPr lvl="0" algn="r" defTabSz="457200">
              <a:lnSpc>
                <a:spcPct val="120000"/>
              </a:lnSpc>
              <a:defRPr sz="1800" b="0">
                <a:solidFill>
                  <a:srgbClr val="000000"/>
                </a:solidFill>
              </a:defRPr>
            </a:pPr>
            <a:r>
              <a:rPr lang="en-US" sz="4800" err="1">
                <a:solidFill>
                  <a:srgbClr val="F04E39"/>
                </a:solidFill>
                <a:latin typeface="+mn-lt"/>
                <a:ea typeface="+mn-ea"/>
                <a:cs typeface="+mn-cs"/>
                <a:sym typeface="Roboto Light"/>
              </a:rPr>
              <a:t>Ar Annkur Khosla</a:t>
            </a:r>
            <a:endParaRPr lang="en-US" sz="4800">
              <a:solidFill>
                <a:srgbClr val="F04E39"/>
              </a:solidFill>
              <a:latin typeface="+mn-lt"/>
              <a:ea typeface="+mn-ea"/>
              <a:cs typeface="+mn-cs"/>
              <a:sym typeface="Roboto Light"/>
            </a:endParaRPr>
          </a:p>
          <a:p>
            <a:pPr lvl="0" algn="r" defTabSz="457200">
              <a:lnSpc>
                <a:spcPct val="120000"/>
              </a:lnSpc>
              <a:defRPr sz="1800" b="0">
                <a:solidFill>
                  <a:srgbClr val="000000"/>
                </a:solidFill>
              </a:defRPr>
            </a:pPr>
            <a:r>
              <a:rPr lang="en-US" sz="4000">
                <a:solidFill>
                  <a:schemeClr val="tx1">
                    <a:lumMod val="95000"/>
                  </a:schemeClr>
                </a:solidFill>
                <a:latin typeface="+mn-lt"/>
                <a:ea typeface="+mn-ea"/>
                <a:cs typeface="+mn-cs"/>
                <a:sym typeface="Roboto Light"/>
              </a:rPr>
              <a:t>Founder, Annkur Khosla Design Studio</a:t>
            </a:r>
            <a:br>
              <a:rPr lang="en-US" sz="4000">
                <a:solidFill>
                  <a:schemeClr val="tx1">
                    <a:lumMod val="95000"/>
                  </a:schemeClr>
                </a:solidFill>
                <a:latin typeface="+mn-lt"/>
                <a:ea typeface="+mn-ea"/>
                <a:cs typeface="+mn-cs"/>
                <a:sym typeface="Roboto Light"/>
              </a:rPr>
            </a:br>
            <a:r>
              <a:rPr lang="en-US" sz="4000">
                <a:solidFill>
                  <a:schemeClr val="tx1">
                    <a:lumMod val="95000"/>
                  </a:schemeClr>
                </a:solidFill>
                <a:latin typeface="+mn-lt"/>
                <a:ea typeface="+mn-ea"/>
                <a:cs typeface="+mn-cs"/>
                <a:sym typeface="Roboto Light"/>
              </a:rPr>
              <a:t> Mumbai</a:t>
            </a:r>
            <a:endParaRPr sz="4000" spc="0">
              <a:solidFill>
                <a:schemeClr val="tx1">
                  <a:lumMod val="95000"/>
                </a:schemeClr>
              </a:solidFill>
              <a:latin typeface="+mn-lt"/>
              <a:ea typeface="+mn-ea"/>
              <a:cs typeface="+mn-cs"/>
              <a:sym typeface="Roboto Light"/>
            </a:endParaRPr>
          </a:p>
        </p:txBody>
      </p:sp>
      <p:pic>
        <p:nvPicPr>
          <p:cNvPr id="7" name="Picture Placeholder 6" descr="raj-rewal.jpg"/>
          <p:cNvPicPr>
            <a:picLocks noGrp="1" noChangeAspect="1"/>
          </p:cNvPicPr>
          <p:nvPr>
            <p:ph type="pic" sz="quarter" idx="10"/>
          </p:nvPr>
        </p:nvPicPr>
        <p:blipFill>
          <a:blip r:embed="rId3"/>
          <a:stretch>
            <a:fillRect/>
          </a:stretch>
        </p:blipFill>
        <p:spPr>
          <a:xfrm>
            <a:off x="16312136" y="6455923"/>
            <a:ext cx="6059927" cy="6059927"/>
          </a:xfrm>
        </p:spPr>
      </p:pic>
    </p:spTree>
  </p:cSld>
  <p:clrMapOvr>
    <a:masterClrMapping/>
  </p:clrMapOvr>
  <mc:AlternateContent xmlns:mc="http://schemas.openxmlformats.org/markup-compatibility/2006" xmlns:p14="http://schemas.microsoft.com/office/powerpoint/2010/main">
    <mc:Choice Requires="p14">
      <p:transition spd="slow" p14:dur="1500">
        <p:push dir="r"/>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p:push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decel="100000" fill="hold" grpId="0" nodeType="withEffect">
                                  <p:stCondLst>
                                    <p:cond delay="0"/>
                                  </p:stCondLst>
                                  <p:childTnLst>
                                    <p:set>
                                      <p:cBhvr>
                                        <p:cTn id="6" fill="hold"/>
                                        <p:tgtEl>
                                          <p:spTgt spid="83"/>
                                        </p:tgtEl>
                                        <p:attrNameLst>
                                          <p:attrName>style.visibility</p:attrName>
                                        </p:attrNameLst>
                                      </p:cBhvr>
                                      <p:to>
                                        <p:strVal val="visible"/>
                                      </p:to>
                                    </p:set>
                                    <p:anim calcmode="lin" valueType="num">
                                      <p:cBhvr>
                                        <p:cTn id="7" dur="1000" fill="hold"/>
                                        <p:tgtEl>
                                          <p:spTgt spid="83"/>
                                        </p:tgtEl>
                                        <p:attrNameLst>
                                          <p:attrName>ppt_x</p:attrName>
                                        </p:attrNameLst>
                                      </p:cBhvr>
                                      <p:tavLst>
                                        <p:tav tm="0">
                                          <p:val>
                                            <p:strVal val="0-#ppt_w/2"/>
                                          </p:val>
                                        </p:tav>
                                        <p:tav tm="100000">
                                          <p:val>
                                            <p:strVal val="#ppt_x"/>
                                          </p:val>
                                        </p:tav>
                                      </p:tavLst>
                                    </p:anim>
                                    <p:anim calcmode="lin" valueType="num">
                                      <p:cBhvr>
                                        <p:cTn id="8" dur="1000" fill="hold"/>
                                        <p:tgtEl>
                                          <p:spTgt spid="83"/>
                                        </p:tgtEl>
                                        <p:attrNameLst>
                                          <p:attrName>ppt_y</p:attrName>
                                        </p:attrNameLst>
                                      </p:cBhvr>
                                      <p:tavLst>
                                        <p:tav tm="0">
                                          <p:val>
                                            <p:strVal val="#ppt_y"/>
                                          </p:val>
                                        </p:tav>
                                        <p:tav tm="100000">
                                          <p:val>
                                            <p:strVal val="#ppt_y"/>
                                          </p:val>
                                        </p:tav>
                                      </p:tavLst>
                                    </p:anim>
                                  </p:childTnLst>
                                </p:cTn>
                              </p:par>
                              <p:par>
                                <p:cTn id="9" presetID="2" presetClass="entr" presetSubtype="8" decel="64286" fill="hold" grpId="0" nodeType="withEffect">
                                  <p:stCondLst>
                                    <p:cond delay="800"/>
                                  </p:stCondLst>
                                  <p:childTnLst>
                                    <p:set>
                                      <p:cBhvr>
                                        <p:cTn id="10" dur="1" fill="hold">
                                          <p:stCondLst>
                                            <p:cond delay="0"/>
                                          </p:stCondLst>
                                        </p:cTn>
                                        <p:tgtEl>
                                          <p:spTgt spid="84"/>
                                        </p:tgtEl>
                                        <p:attrNameLst>
                                          <p:attrName>style.visibility</p:attrName>
                                        </p:attrNameLst>
                                      </p:cBhvr>
                                      <p:to>
                                        <p:strVal val="visible"/>
                                      </p:to>
                                    </p:set>
                                    <p:anim calcmode="lin" valueType="num">
                                      <p:cBhvr additive="base">
                                        <p:cTn id="11" dur="700" fill="hold"/>
                                        <p:tgtEl>
                                          <p:spTgt spid="84"/>
                                        </p:tgtEl>
                                        <p:attrNameLst>
                                          <p:attrName>ppt_x</p:attrName>
                                        </p:attrNameLst>
                                      </p:cBhvr>
                                      <p:tavLst>
                                        <p:tav tm="0">
                                          <p:val>
                                            <p:strVal val="0-#ppt_w/2"/>
                                          </p:val>
                                        </p:tav>
                                        <p:tav tm="100000">
                                          <p:val>
                                            <p:strVal val="#ppt_x"/>
                                          </p:val>
                                        </p:tav>
                                      </p:tavLst>
                                    </p:anim>
                                    <p:anim calcmode="lin" valueType="num">
                                      <p:cBhvr additive="base">
                                        <p:cTn id="12" dur="700" fill="hold"/>
                                        <p:tgtEl>
                                          <p:spTgt spid="84"/>
                                        </p:tgtEl>
                                        <p:attrNameLst>
                                          <p:attrName>ppt_y</p:attrName>
                                        </p:attrNameLst>
                                      </p:cBhvr>
                                      <p:tavLst>
                                        <p:tav tm="0">
                                          <p:val>
                                            <p:strVal val="#ppt_y"/>
                                          </p:val>
                                        </p:tav>
                                        <p:tav tm="100000">
                                          <p:val>
                                            <p:strVal val="#ppt_y"/>
                                          </p:val>
                                        </p:tav>
                                      </p:tavLst>
                                    </p:anim>
                                  </p:childTnLst>
                                </p:cTn>
                              </p:par>
                              <p:par>
                                <p:cTn id="13" presetID="2" presetClass="entr" presetSubtype="8" decel="48000" fill="hold" grpId="0" nodeType="withEffect">
                                  <p:stCondLst>
                                    <p:cond delay="0"/>
                                  </p:stCondLst>
                                  <p:iterate type="wd">
                                    <p:tmPct val="2000"/>
                                  </p:iterate>
                                  <p:childTnLst>
                                    <p:set>
                                      <p:cBhvr>
                                        <p:cTn id="14" dur="1" fill="hold">
                                          <p:stCondLst>
                                            <p:cond delay="0"/>
                                          </p:stCondLst>
                                        </p:cTn>
                                        <p:tgtEl>
                                          <p:spTgt spid="85"/>
                                        </p:tgtEl>
                                        <p:attrNameLst>
                                          <p:attrName>style.visibility</p:attrName>
                                        </p:attrNameLst>
                                      </p:cBhvr>
                                      <p:to>
                                        <p:strVal val="visible"/>
                                      </p:to>
                                    </p:set>
                                    <p:anim calcmode="lin" valueType="num">
                                      <p:cBhvr additive="base">
                                        <p:cTn id="15" dur="500" fill="hold"/>
                                        <p:tgtEl>
                                          <p:spTgt spid="85"/>
                                        </p:tgtEl>
                                        <p:attrNameLst>
                                          <p:attrName>ppt_x</p:attrName>
                                        </p:attrNameLst>
                                      </p:cBhvr>
                                      <p:tavLst>
                                        <p:tav tm="0">
                                          <p:val>
                                            <p:strVal val="0-#ppt_w/2"/>
                                          </p:val>
                                        </p:tav>
                                        <p:tav tm="100000">
                                          <p:val>
                                            <p:strVal val="#ppt_x"/>
                                          </p:val>
                                        </p:tav>
                                      </p:tavLst>
                                    </p:anim>
                                    <p:anim calcmode="lin" valueType="num">
                                      <p:cBhvr additive="base">
                                        <p:cTn id="16" dur="500" fill="hold"/>
                                        <p:tgtEl>
                                          <p:spTgt spid="8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advAuto="0"/>
      <p:bldP spid="84" grpId="0" animBg="1"/>
      <p:bldP spid="85"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Rectangle 10"/>
          <p:cNvSpPr/>
          <p:nvPr/>
        </p:nvSpPr>
        <p:spPr>
          <a:xfrm>
            <a:off x="0" y="0"/>
            <a:ext cx="24384000" cy="13716000"/>
          </a:xfrm>
          <a:prstGeom prst="rect">
            <a:avLst/>
          </a:prstGeom>
          <a:blipFill dpi="0" rotWithShape="1">
            <a:blip r:embed="rId2"/>
            <a:stretch>
              <a:fillRect/>
            </a:stretch>
          </a:blip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ct val="0"/>
              </a:spcBef>
              <a:spcAft>
                <a:spcPct val="0"/>
              </a:spcAft>
              <a:buClrTx/>
              <a:buSzTx/>
              <a:buFontTx/>
              <a:buNone/>
            </a:pPr>
            <a:endParaRPr kumimoji="0" lang="en-US" sz="3200" b="1" i="0" u="none" strike="noStrike" cap="none" spc="0" normalizeH="0" baseline="0">
              <a:ln>
                <a:noFill/>
              </a:ln>
              <a:solidFill>
                <a:srgbClr val="53585F"/>
              </a:solidFill>
              <a:effectLst/>
              <a:uFillTx/>
              <a:latin typeface="+mj-lt"/>
              <a:ea typeface="+mj-ea"/>
              <a:cs typeface="+mj-cs"/>
              <a:sym typeface="Roboto Regular"/>
            </a:endParaRPr>
          </a:p>
        </p:txBody>
      </p:sp>
      <p:sp>
        <p:nvSpPr>
          <p:cNvPr id="83" name="Shape 83"/>
          <p:cNvSpPr/>
          <p:nvPr/>
        </p:nvSpPr>
        <p:spPr>
          <a:xfrm>
            <a:off x="0" y="0"/>
            <a:ext cx="24383998" cy="9906001"/>
          </a:xfrm>
          <a:prstGeom prst="rect">
            <a:avLst/>
          </a:prstGeom>
          <a:solidFill>
            <a:srgbClr val="F04E39">
              <a:alpha val="92000"/>
            </a:srgbClr>
          </a:solidFill>
          <a:ln w="12700">
            <a:miter lim="400000"/>
          </a:ln>
        </p:spPr>
        <p:txBody>
          <a:bodyPr lIns="71437" tIns="71437" rIns="71437" bIns="71437" anchor="ctr"/>
          <a:lstStyle/>
          <a:p>
            <a:pPr lvl="0" defTabSz="584200">
              <a:defRPr sz="3200" b="0">
                <a:solidFill>
                  <a:srgbClr val="636463"/>
                </a:solidFill>
              </a:defRPr>
            </a:pPr>
            <a:endParaRPr/>
          </a:p>
        </p:txBody>
      </p:sp>
      <p:sp>
        <p:nvSpPr>
          <p:cNvPr id="84" name="Shape 84"/>
          <p:cNvSpPr/>
          <p:nvPr/>
        </p:nvSpPr>
        <p:spPr>
          <a:xfrm>
            <a:off x="1257300" y="747173"/>
            <a:ext cx="6648450" cy="4797851"/>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71437" tIns="71437" rIns="71437" bIns="71437">
            <a:spAutoFit/>
          </a:bodyPr>
          <a:lstStyle>
            <a:lvl1pPr algn="l" defTabSz="584200">
              <a:lnSpc>
                <a:spcPct val="90000"/>
              </a:lnSpc>
            </a:lvl1pPr>
          </a:lstStyle>
          <a:p>
            <a:pPr lvl="0" algn="ctr">
              <a:defRPr sz="1800" b="0">
                <a:solidFill>
                  <a:srgbClr val="000000"/>
                </a:solidFill>
              </a:defRPr>
            </a:pPr>
            <a:r>
              <a:rPr sz="4800" b="1">
                <a:solidFill>
                  <a:schemeClr val="tx1"/>
                </a:solidFill>
              </a:rPr>
              <a:t>“</a:t>
            </a:r>
            <a:r>
              <a:rPr lang="en-IN" sz="4800">
                <a:solidFill>
                  <a:schemeClr val="tx1"/>
                </a:solidFill>
                <a:latin typeface="Calibri" pitchFamily="34" charset="0"/>
              </a:rPr>
              <a:t>I would like to suggest this magazine to every architect &amp; designer. It is one of the finest magazines I have come through and strongly recommend it.</a:t>
            </a:r>
            <a:r>
              <a:rPr sz="4800" b="1">
                <a:solidFill>
                  <a:schemeClr val="tx1"/>
                </a:solidFill>
              </a:rPr>
              <a:t>“</a:t>
            </a:r>
          </a:p>
        </p:txBody>
      </p:sp>
      <p:sp>
        <p:nvSpPr>
          <p:cNvPr id="85" name="Shape 85"/>
          <p:cNvSpPr/>
          <p:nvPr/>
        </p:nvSpPr>
        <p:spPr>
          <a:xfrm>
            <a:off x="857250" y="10422474"/>
            <a:ext cx="7200900" cy="2369880"/>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76200" tIns="76200" rIns="76200" bIns="76200">
            <a:spAutoFit/>
          </a:bodyPr>
          <a:lstStyle/>
          <a:p>
            <a:pPr lvl="0" defTabSz="457200">
              <a:lnSpc>
                <a:spcPct val="120000"/>
              </a:lnSpc>
              <a:defRPr sz="1800" b="0">
                <a:solidFill>
                  <a:srgbClr val="000000"/>
                </a:solidFill>
              </a:defRPr>
            </a:pPr>
            <a:r>
              <a:rPr lang="en-US" sz="4800">
                <a:solidFill>
                  <a:srgbClr val="F04E39"/>
                </a:solidFill>
                <a:latin typeface="+mn-lt"/>
                <a:ea typeface="+mn-ea"/>
                <a:cs typeface="+mn-cs"/>
                <a:sym typeface="Roboto Light"/>
              </a:rPr>
              <a:t>Ar. N Mahesh</a:t>
            </a:r>
          </a:p>
          <a:p>
            <a:pPr lvl="0" defTabSz="457200">
              <a:lnSpc>
                <a:spcPct val="120000"/>
              </a:lnSpc>
              <a:defRPr sz="1800" b="0">
                <a:solidFill>
                  <a:srgbClr val="000000"/>
                </a:solidFill>
              </a:defRPr>
            </a:pPr>
            <a:r>
              <a:rPr lang="en-IN" sz="3600">
                <a:solidFill>
                  <a:schemeClr val="tx1">
                    <a:lumMod val="95000"/>
                  </a:schemeClr>
                </a:solidFill>
                <a:latin typeface="+mn-lt"/>
                <a:ea typeface="+mn-ea"/>
                <a:cs typeface="+mn-cs"/>
                <a:sym typeface="Roboto Light"/>
              </a:rPr>
              <a:t>Principal, Iyer &amp; Mahesh Architects</a:t>
            </a:r>
          </a:p>
          <a:p>
            <a:pPr lvl="0" defTabSz="457200">
              <a:lnSpc>
                <a:spcPct val="120000"/>
              </a:lnSpc>
              <a:defRPr sz="1800" b="0">
                <a:solidFill>
                  <a:srgbClr val="000000"/>
                </a:solidFill>
              </a:defRPr>
            </a:pPr>
            <a:r>
              <a:rPr lang="en-IN" sz="3600">
                <a:solidFill>
                  <a:schemeClr val="tx1">
                    <a:lumMod val="95000"/>
                  </a:schemeClr>
                </a:solidFill>
                <a:latin typeface="+mn-lt"/>
                <a:ea typeface="+mn-ea"/>
                <a:cs typeface="+mn-cs"/>
                <a:sym typeface="Roboto Light"/>
              </a:rPr>
              <a:t>Trivandrum</a:t>
            </a:r>
            <a:endParaRPr sz="3600" spc="0">
              <a:solidFill>
                <a:schemeClr val="tx1">
                  <a:lumMod val="95000"/>
                </a:schemeClr>
              </a:solidFill>
              <a:latin typeface="+mn-lt"/>
              <a:ea typeface="+mn-ea"/>
              <a:cs typeface="+mn-cs"/>
              <a:sym typeface="Roboto Light"/>
            </a:endParaRPr>
          </a:p>
        </p:txBody>
      </p:sp>
      <p:pic>
        <p:nvPicPr>
          <p:cNvPr id="7" name="Picture Placeholder 6" descr="raj-rewal.jpg"/>
          <p:cNvPicPr>
            <a:picLocks noGrp="1" noChangeAspect="1"/>
          </p:cNvPicPr>
          <p:nvPr>
            <p:ph type="pic" sz="quarter" idx="10"/>
          </p:nvPr>
        </p:nvPicPr>
        <p:blipFill>
          <a:blip r:embed="rId3"/>
          <a:stretch>
            <a:fillRect/>
          </a:stretch>
        </p:blipFill>
        <p:spPr>
          <a:xfrm>
            <a:off x="2291337" y="6153150"/>
            <a:ext cx="4152899" cy="4152899"/>
          </a:xfrm>
        </p:spPr>
      </p:pic>
      <p:sp>
        <p:nvSpPr>
          <p:cNvPr id="28" name="Shape 84"/>
          <p:cNvSpPr/>
          <p:nvPr/>
        </p:nvSpPr>
        <p:spPr>
          <a:xfrm>
            <a:off x="8515350" y="728122"/>
            <a:ext cx="6877050" cy="4797851"/>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71437" tIns="71437" rIns="71437" bIns="71437">
            <a:spAutoFit/>
          </a:bodyPr>
          <a:lstStyle>
            <a:lvl1pPr algn="l" defTabSz="584200">
              <a:lnSpc>
                <a:spcPct val="90000"/>
              </a:lnSpc>
            </a:lvl1pPr>
          </a:lstStyle>
          <a:p>
            <a:pPr lvl="0" algn="ctr">
              <a:defRPr sz="1800" b="0">
                <a:solidFill>
                  <a:srgbClr val="000000"/>
                </a:solidFill>
              </a:defRPr>
            </a:pPr>
            <a:r>
              <a:rPr sz="4800" b="1">
                <a:solidFill>
                  <a:schemeClr val="tx1"/>
                </a:solidFill>
              </a:rPr>
              <a:t>“</a:t>
            </a:r>
            <a:r>
              <a:rPr lang="en-IN" sz="4800">
                <a:solidFill>
                  <a:schemeClr val="tx1"/>
                </a:solidFill>
                <a:latin typeface="Calibri" pitchFamily="34" charset="0"/>
              </a:rPr>
              <a:t>I think its fantastic that finally there is a magazine that looks at materials with a serious perspective instead of being an admag. Also the quality and layout are excellent.</a:t>
            </a:r>
            <a:r>
              <a:rPr sz="4800" b="1">
                <a:solidFill>
                  <a:schemeClr val="tx1"/>
                </a:solidFill>
              </a:rPr>
              <a:t>“</a:t>
            </a:r>
          </a:p>
        </p:txBody>
      </p:sp>
      <p:sp>
        <p:nvSpPr>
          <p:cNvPr id="29" name="Shape 85"/>
          <p:cNvSpPr/>
          <p:nvPr/>
        </p:nvSpPr>
        <p:spPr>
          <a:xfrm>
            <a:off x="7581900" y="10441524"/>
            <a:ext cx="8591550" cy="2369880"/>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76200" tIns="76200" rIns="76200" bIns="76200">
            <a:spAutoFit/>
          </a:bodyPr>
          <a:lstStyle/>
          <a:p>
            <a:pPr lvl="0" defTabSz="457200">
              <a:lnSpc>
                <a:spcPct val="120000"/>
              </a:lnSpc>
              <a:defRPr sz="1800" b="0">
                <a:solidFill>
                  <a:srgbClr val="000000"/>
                </a:solidFill>
              </a:defRPr>
            </a:pPr>
            <a:r>
              <a:rPr lang="en-US" sz="4800" err="1">
                <a:solidFill>
                  <a:srgbClr val="F04E39"/>
                </a:solidFill>
                <a:latin typeface="+mn-lt"/>
                <a:ea typeface="+mn-ea"/>
                <a:cs typeface="+mn-cs"/>
                <a:sym typeface="Roboto Light"/>
              </a:rPr>
              <a:t>Malavika Tiwari</a:t>
            </a:r>
            <a:endParaRPr lang="en-US" sz="4800">
              <a:solidFill>
                <a:srgbClr val="F04E39"/>
              </a:solidFill>
              <a:latin typeface="+mn-lt"/>
              <a:ea typeface="+mn-ea"/>
              <a:cs typeface="+mn-cs"/>
              <a:sym typeface="Roboto Light"/>
            </a:endParaRPr>
          </a:p>
          <a:p>
            <a:pPr lvl="0" defTabSz="457200">
              <a:lnSpc>
                <a:spcPct val="120000"/>
              </a:lnSpc>
              <a:defRPr sz="1800" b="0">
                <a:solidFill>
                  <a:srgbClr val="000000"/>
                </a:solidFill>
              </a:defRPr>
            </a:pPr>
            <a:r>
              <a:rPr lang="en-IN" sz="3600">
                <a:solidFill>
                  <a:schemeClr val="tx1">
                    <a:lumMod val="95000"/>
                  </a:schemeClr>
                </a:solidFill>
                <a:latin typeface="+mn-lt"/>
                <a:ea typeface="+mn-ea"/>
                <a:cs typeface="+mn-cs"/>
                <a:sym typeface="Roboto Light"/>
              </a:rPr>
              <a:t>Actress &amp; Entrepreneur</a:t>
            </a:r>
          </a:p>
          <a:p>
            <a:pPr lvl="0" defTabSz="457200">
              <a:lnSpc>
                <a:spcPct val="120000"/>
              </a:lnSpc>
              <a:defRPr sz="1800" b="0">
                <a:solidFill>
                  <a:srgbClr val="000000"/>
                </a:solidFill>
              </a:defRPr>
            </a:pPr>
            <a:r>
              <a:rPr lang="en-IN" sz="3600" err="1">
                <a:solidFill>
                  <a:schemeClr val="tx1">
                    <a:lumMod val="95000"/>
                  </a:schemeClr>
                </a:solidFill>
                <a:latin typeface="+mn-lt"/>
                <a:ea typeface="+mn-ea"/>
                <a:cs typeface="+mn-cs"/>
                <a:sym typeface="Roboto Light"/>
              </a:rPr>
              <a:t>Malavika Tiwari Glass Arts</a:t>
            </a:r>
            <a:endParaRPr sz="3600" spc="0">
              <a:solidFill>
                <a:schemeClr val="tx1">
                  <a:lumMod val="95000"/>
                </a:schemeClr>
              </a:solidFill>
              <a:latin typeface="+mn-lt"/>
              <a:ea typeface="+mn-ea"/>
              <a:cs typeface="+mn-cs"/>
              <a:sym typeface="Roboto Light"/>
            </a:endParaRPr>
          </a:p>
        </p:txBody>
      </p:sp>
      <p:pic>
        <p:nvPicPr>
          <p:cNvPr id="30" name="Picture Placeholder 6" descr="raj-rewal.jpg"/>
          <p:cNvPicPr>
            <a:picLocks noChangeAspect="1"/>
          </p:cNvPicPr>
          <p:nvPr/>
        </p:nvPicPr>
        <p:blipFill>
          <a:blip r:embed="rId4"/>
          <a:stretch>
            <a:fillRect/>
          </a:stretch>
        </p:blipFill>
        <p:spPr>
          <a:xfrm>
            <a:off x="9777987" y="6153150"/>
            <a:ext cx="4152899" cy="4152899"/>
          </a:xfrm>
          <a:prstGeom prst="ellipse">
            <a:avLst/>
          </a:prstGeom>
          <a:ln w="88900">
            <a:solidFill>
              <a:schemeClr val="accent6"/>
            </a:solidFill>
          </a:ln>
        </p:spPr>
      </p:pic>
      <p:sp>
        <p:nvSpPr>
          <p:cNvPr id="31" name="Shape 84"/>
          <p:cNvSpPr/>
          <p:nvPr/>
        </p:nvSpPr>
        <p:spPr>
          <a:xfrm>
            <a:off x="16097250" y="766223"/>
            <a:ext cx="6781800" cy="4797851"/>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71437" tIns="71437" rIns="71437" bIns="71437">
            <a:spAutoFit/>
          </a:bodyPr>
          <a:lstStyle>
            <a:lvl1pPr algn="l" defTabSz="584200">
              <a:lnSpc>
                <a:spcPct val="90000"/>
              </a:lnSpc>
            </a:lvl1pPr>
          </a:lstStyle>
          <a:p>
            <a:pPr lvl="0" algn="ctr">
              <a:defRPr sz="1800" b="0">
                <a:solidFill>
                  <a:srgbClr val="000000"/>
                </a:solidFill>
              </a:defRPr>
            </a:pPr>
            <a:r>
              <a:rPr sz="4800" b="1">
                <a:solidFill>
                  <a:schemeClr val="tx1"/>
                </a:solidFill>
              </a:rPr>
              <a:t>“</a:t>
            </a:r>
            <a:r>
              <a:rPr lang="en-IN" sz="4800">
                <a:solidFill>
                  <a:schemeClr val="tx1"/>
                </a:solidFill>
                <a:latin typeface="Calibri" pitchFamily="34" charset="0"/>
              </a:rPr>
              <a:t>Surfaces Reporter is a very good magazine for anybody who wants to place a hand on the nerve of interior, exterior designing and architecture.</a:t>
            </a:r>
            <a:r>
              <a:rPr sz="4800" b="1">
                <a:solidFill>
                  <a:schemeClr val="tx1"/>
                </a:solidFill>
              </a:rPr>
              <a:t>“</a:t>
            </a:r>
          </a:p>
        </p:txBody>
      </p:sp>
      <p:sp>
        <p:nvSpPr>
          <p:cNvPr id="32" name="Shape 85"/>
          <p:cNvSpPr/>
          <p:nvPr/>
        </p:nvSpPr>
        <p:spPr>
          <a:xfrm>
            <a:off x="16592550" y="10422474"/>
            <a:ext cx="5391150" cy="1705082"/>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76200" tIns="76200" rIns="76200" bIns="76200">
            <a:spAutoFit/>
          </a:bodyPr>
          <a:lstStyle/>
          <a:p>
            <a:pPr lvl="0" defTabSz="457200">
              <a:lnSpc>
                <a:spcPct val="120000"/>
              </a:lnSpc>
              <a:defRPr sz="1800" b="0">
                <a:solidFill>
                  <a:srgbClr val="000000"/>
                </a:solidFill>
              </a:defRPr>
            </a:pPr>
            <a:r>
              <a:rPr lang="en-US" sz="4800">
                <a:solidFill>
                  <a:srgbClr val="F04E39"/>
                </a:solidFill>
                <a:latin typeface="+mn-lt"/>
                <a:ea typeface="+mn-ea"/>
                <a:cs typeface="+mn-cs"/>
                <a:sym typeface="Roboto Light"/>
              </a:rPr>
              <a:t>Natasha Suri</a:t>
            </a:r>
          </a:p>
          <a:p>
            <a:pPr lvl="0" defTabSz="457200">
              <a:lnSpc>
                <a:spcPct val="120000"/>
              </a:lnSpc>
              <a:defRPr sz="1800" b="0">
                <a:solidFill>
                  <a:srgbClr val="000000"/>
                </a:solidFill>
              </a:defRPr>
            </a:pPr>
            <a:r>
              <a:rPr lang="en-US" sz="3600">
                <a:solidFill>
                  <a:schemeClr val="tx1">
                    <a:lumMod val="95000"/>
                  </a:schemeClr>
                </a:solidFill>
                <a:latin typeface="+mn-lt"/>
                <a:ea typeface="+mn-ea"/>
                <a:cs typeface="+mn-cs"/>
                <a:sym typeface="Roboto Light"/>
              </a:rPr>
              <a:t>Miss India 2006</a:t>
            </a:r>
            <a:endParaRPr sz="3600" spc="0">
              <a:solidFill>
                <a:schemeClr val="tx1">
                  <a:lumMod val="95000"/>
                </a:schemeClr>
              </a:solidFill>
              <a:latin typeface="+mn-lt"/>
              <a:ea typeface="+mn-ea"/>
              <a:cs typeface="+mn-cs"/>
              <a:sym typeface="Roboto Light"/>
            </a:endParaRPr>
          </a:p>
        </p:txBody>
      </p:sp>
      <p:pic>
        <p:nvPicPr>
          <p:cNvPr id="33" name="Picture Placeholder 6" descr="raj-rewal.jpg"/>
          <p:cNvPicPr>
            <a:picLocks noChangeAspect="1"/>
          </p:cNvPicPr>
          <p:nvPr/>
        </p:nvPicPr>
        <p:blipFill>
          <a:blip r:embed="rId5"/>
          <a:stretch>
            <a:fillRect/>
          </a:stretch>
        </p:blipFill>
        <p:spPr>
          <a:xfrm>
            <a:off x="17226538" y="6134100"/>
            <a:ext cx="4152899" cy="4152899"/>
          </a:xfrm>
          <a:prstGeom prst="ellipse">
            <a:avLst/>
          </a:prstGeom>
          <a:ln w="88900">
            <a:solidFill>
              <a:schemeClr val="accent6"/>
            </a:solidFill>
          </a:ln>
        </p:spPr>
      </p:pic>
    </p:spTree>
  </p:cSld>
  <p:clrMapOvr>
    <a:masterClrMapping/>
  </p:clrMapOvr>
  <mc:AlternateContent xmlns:mc="http://schemas.openxmlformats.org/markup-compatibility/2006" xmlns:p14="http://schemas.microsoft.com/office/powerpoint/2010/main">
    <mc:Choice Requires="p14">
      <p:transition spd="slow" p14:dur="1500">
        <p:push dir="r"/>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p:push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1000" fill="hold"/>
                                        <p:tgtEl>
                                          <p:spTgt spid="83"/>
                                        </p:tgtEl>
                                        <p:attrNameLst>
                                          <p:attrName>ppt_x</p:attrName>
                                        </p:attrNameLst>
                                      </p:cBhvr>
                                      <p:tavLst>
                                        <p:tav tm="0">
                                          <p:val>
                                            <p:strVal val="#ppt_x"/>
                                          </p:val>
                                        </p:tav>
                                        <p:tav tm="100000">
                                          <p:val>
                                            <p:strVal val="#ppt_x"/>
                                          </p:val>
                                        </p:tav>
                                      </p:tavLst>
                                    </p:anim>
                                    <p:anim calcmode="lin" valueType="num">
                                      <p:cBhvr additive="base">
                                        <p:cTn id="8" dur="1000" fill="hold"/>
                                        <p:tgtEl>
                                          <p:spTgt spid="83"/>
                                        </p:tgtEl>
                                        <p:attrNameLst>
                                          <p:attrName>ppt_y</p:attrName>
                                        </p:attrNameLst>
                                      </p:cBhvr>
                                      <p:tavLst>
                                        <p:tav tm="0">
                                          <p:val>
                                            <p:strVal val="1+#ppt_h/2"/>
                                          </p:val>
                                        </p:tav>
                                        <p:tav tm="100000">
                                          <p:val>
                                            <p:strVal val="#ppt_y"/>
                                          </p:val>
                                        </p:tav>
                                      </p:tavLst>
                                    </p:anim>
                                  </p:childTnLst>
                                </p:cTn>
                              </p:par>
                              <p:par>
                                <p:cTn id="9" presetID="2" presetClass="entr" presetSubtype="8" decel="64286" fill="hold" grpId="0" nodeType="withEffect">
                                  <p:stCondLst>
                                    <p:cond delay="800"/>
                                  </p:stCondLst>
                                  <p:childTnLst>
                                    <p:set>
                                      <p:cBhvr>
                                        <p:cTn id="10" dur="1" fill="hold">
                                          <p:stCondLst>
                                            <p:cond delay="0"/>
                                          </p:stCondLst>
                                        </p:cTn>
                                        <p:tgtEl>
                                          <p:spTgt spid="84"/>
                                        </p:tgtEl>
                                        <p:attrNameLst>
                                          <p:attrName>style.visibility</p:attrName>
                                        </p:attrNameLst>
                                      </p:cBhvr>
                                      <p:to>
                                        <p:strVal val="visible"/>
                                      </p:to>
                                    </p:set>
                                    <p:anim calcmode="lin" valueType="num">
                                      <p:cBhvr additive="base">
                                        <p:cTn id="11" dur="700" fill="hold"/>
                                        <p:tgtEl>
                                          <p:spTgt spid="84"/>
                                        </p:tgtEl>
                                        <p:attrNameLst>
                                          <p:attrName>ppt_x</p:attrName>
                                        </p:attrNameLst>
                                      </p:cBhvr>
                                      <p:tavLst>
                                        <p:tav tm="0">
                                          <p:val>
                                            <p:strVal val="0-#ppt_w/2"/>
                                          </p:val>
                                        </p:tav>
                                        <p:tav tm="100000">
                                          <p:val>
                                            <p:strVal val="#ppt_x"/>
                                          </p:val>
                                        </p:tav>
                                      </p:tavLst>
                                    </p:anim>
                                    <p:anim calcmode="lin" valueType="num">
                                      <p:cBhvr additive="base">
                                        <p:cTn id="12" dur="700" fill="hold"/>
                                        <p:tgtEl>
                                          <p:spTgt spid="84"/>
                                        </p:tgtEl>
                                        <p:attrNameLst>
                                          <p:attrName>ppt_y</p:attrName>
                                        </p:attrNameLst>
                                      </p:cBhvr>
                                      <p:tavLst>
                                        <p:tav tm="0">
                                          <p:val>
                                            <p:strVal val="#ppt_y"/>
                                          </p:val>
                                        </p:tav>
                                        <p:tav tm="100000">
                                          <p:val>
                                            <p:strVal val="#ppt_y"/>
                                          </p:val>
                                        </p:tav>
                                      </p:tavLst>
                                    </p:anim>
                                  </p:childTnLst>
                                </p:cTn>
                              </p:par>
                              <p:par>
                                <p:cTn id="13" presetID="2" presetClass="entr" presetSubtype="8" decel="48000" fill="hold" grpId="0" nodeType="withEffect">
                                  <p:stCondLst>
                                    <p:cond delay="0"/>
                                  </p:stCondLst>
                                  <p:iterate type="wd">
                                    <p:tmPct val="2000"/>
                                  </p:iterate>
                                  <p:childTnLst>
                                    <p:set>
                                      <p:cBhvr>
                                        <p:cTn id="14" dur="1" fill="hold">
                                          <p:stCondLst>
                                            <p:cond delay="0"/>
                                          </p:stCondLst>
                                        </p:cTn>
                                        <p:tgtEl>
                                          <p:spTgt spid="85"/>
                                        </p:tgtEl>
                                        <p:attrNameLst>
                                          <p:attrName>style.visibility</p:attrName>
                                        </p:attrNameLst>
                                      </p:cBhvr>
                                      <p:to>
                                        <p:strVal val="visible"/>
                                      </p:to>
                                    </p:set>
                                    <p:anim calcmode="lin" valueType="num">
                                      <p:cBhvr additive="base">
                                        <p:cTn id="15" dur="500" fill="hold"/>
                                        <p:tgtEl>
                                          <p:spTgt spid="85"/>
                                        </p:tgtEl>
                                        <p:attrNameLst>
                                          <p:attrName>ppt_x</p:attrName>
                                        </p:attrNameLst>
                                      </p:cBhvr>
                                      <p:tavLst>
                                        <p:tav tm="0">
                                          <p:val>
                                            <p:strVal val="0-#ppt_w/2"/>
                                          </p:val>
                                        </p:tav>
                                        <p:tav tm="100000">
                                          <p:val>
                                            <p:strVal val="#ppt_x"/>
                                          </p:val>
                                        </p:tav>
                                      </p:tavLst>
                                    </p:anim>
                                    <p:anim calcmode="lin" valueType="num">
                                      <p:cBhvr additive="base">
                                        <p:cTn id="16" dur="500" fill="hold"/>
                                        <p:tgtEl>
                                          <p:spTgt spid="85"/>
                                        </p:tgtEl>
                                        <p:attrNameLst>
                                          <p:attrName>ppt_y</p:attrName>
                                        </p:attrNameLst>
                                      </p:cBhvr>
                                      <p:tavLst>
                                        <p:tav tm="0">
                                          <p:val>
                                            <p:strVal val="#ppt_y"/>
                                          </p:val>
                                        </p:tav>
                                        <p:tav tm="100000">
                                          <p:val>
                                            <p:strVal val="#ppt_y"/>
                                          </p:val>
                                        </p:tav>
                                      </p:tavLst>
                                    </p:anim>
                                  </p:childTnLst>
                                </p:cTn>
                              </p:par>
                            </p:childTnLst>
                          </p:cTn>
                        </p:par>
                        <p:par>
                          <p:cTn id="17" fill="hold" nodeType="afterGroup">
                            <p:stCondLst>
                              <p:cond delay="1500"/>
                            </p:stCondLst>
                            <p:childTnLst>
                              <p:par>
                                <p:cTn id="18" presetID="2" presetClass="entr" presetSubtype="4"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par>
                                <p:cTn id="22" presetID="2" presetClass="entr" presetSubtype="8" decel="64286" fill="hold" grpId="0" nodeType="withEffect">
                                  <p:stCondLst>
                                    <p:cond delay="800"/>
                                  </p:stCondLst>
                                  <p:childTnLst>
                                    <p:set>
                                      <p:cBhvr>
                                        <p:cTn id="23" dur="1" fill="hold">
                                          <p:stCondLst>
                                            <p:cond delay="0"/>
                                          </p:stCondLst>
                                        </p:cTn>
                                        <p:tgtEl>
                                          <p:spTgt spid="28"/>
                                        </p:tgtEl>
                                        <p:attrNameLst>
                                          <p:attrName>style.visibility</p:attrName>
                                        </p:attrNameLst>
                                      </p:cBhvr>
                                      <p:to>
                                        <p:strVal val="visible"/>
                                      </p:to>
                                    </p:set>
                                    <p:anim calcmode="lin" valueType="num">
                                      <p:cBhvr additive="base">
                                        <p:cTn id="24" dur="700" fill="hold"/>
                                        <p:tgtEl>
                                          <p:spTgt spid="28"/>
                                        </p:tgtEl>
                                        <p:attrNameLst>
                                          <p:attrName>ppt_x</p:attrName>
                                        </p:attrNameLst>
                                      </p:cBhvr>
                                      <p:tavLst>
                                        <p:tav tm="0">
                                          <p:val>
                                            <p:strVal val="0-#ppt_w/2"/>
                                          </p:val>
                                        </p:tav>
                                        <p:tav tm="100000">
                                          <p:val>
                                            <p:strVal val="#ppt_x"/>
                                          </p:val>
                                        </p:tav>
                                      </p:tavLst>
                                    </p:anim>
                                    <p:anim calcmode="lin" valueType="num">
                                      <p:cBhvr additive="base">
                                        <p:cTn id="25" dur="700" fill="hold"/>
                                        <p:tgtEl>
                                          <p:spTgt spid="28"/>
                                        </p:tgtEl>
                                        <p:attrNameLst>
                                          <p:attrName>ppt_y</p:attrName>
                                        </p:attrNameLst>
                                      </p:cBhvr>
                                      <p:tavLst>
                                        <p:tav tm="0">
                                          <p:val>
                                            <p:strVal val="#ppt_y"/>
                                          </p:val>
                                        </p:tav>
                                        <p:tav tm="100000">
                                          <p:val>
                                            <p:strVal val="#ppt_y"/>
                                          </p:val>
                                        </p:tav>
                                      </p:tavLst>
                                    </p:anim>
                                  </p:childTnLst>
                                </p:cTn>
                              </p:par>
                              <p:par>
                                <p:cTn id="26" presetID="2" presetClass="entr" presetSubtype="8" decel="48000" fill="hold" grpId="0" nodeType="withEffect">
                                  <p:stCondLst>
                                    <p:cond delay="0"/>
                                  </p:stCondLst>
                                  <p:iterate type="wd">
                                    <p:tmPct val="2000"/>
                                  </p:iterate>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500" fill="hold"/>
                                        <p:tgtEl>
                                          <p:spTgt spid="29"/>
                                        </p:tgtEl>
                                        <p:attrNameLst>
                                          <p:attrName>ppt_x</p:attrName>
                                        </p:attrNameLst>
                                      </p:cBhvr>
                                      <p:tavLst>
                                        <p:tav tm="0">
                                          <p:val>
                                            <p:strVal val="0-#ppt_w/2"/>
                                          </p:val>
                                        </p:tav>
                                        <p:tav tm="100000">
                                          <p:val>
                                            <p:strVal val="#ppt_x"/>
                                          </p:val>
                                        </p:tav>
                                      </p:tavLst>
                                    </p:anim>
                                    <p:anim calcmode="lin" valueType="num">
                                      <p:cBhvr additive="base">
                                        <p:cTn id="29" dur="500" fill="hold"/>
                                        <p:tgtEl>
                                          <p:spTgt spid="29"/>
                                        </p:tgtEl>
                                        <p:attrNameLst>
                                          <p:attrName>ppt_y</p:attrName>
                                        </p:attrNameLst>
                                      </p:cBhvr>
                                      <p:tavLst>
                                        <p:tav tm="0">
                                          <p:val>
                                            <p:strVal val="#ppt_y"/>
                                          </p:val>
                                        </p:tav>
                                        <p:tav tm="100000">
                                          <p:val>
                                            <p:strVal val="#ppt_y"/>
                                          </p:val>
                                        </p:tav>
                                      </p:tavLst>
                                    </p:anim>
                                  </p:childTnLst>
                                </p:cTn>
                              </p:par>
                            </p:childTnLst>
                          </p:cTn>
                        </p:par>
                        <p:par>
                          <p:cTn id="30" fill="hold" nodeType="afterGroup">
                            <p:stCondLst>
                              <p:cond delay="3000"/>
                            </p:stCondLst>
                            <p:childTnLst>
                              <p:par>
                                <p:cTn id="31" presetID="2" presetClass="entr" presetSubtype="4" fill="hold" nodeType="afterEffect">
                                  <p:stCondLst>
                                    <p:cond delay="0"/>
                                  </p:stCondLst>
                                  <p:childTnLst>
                                    <p:set>
                                      <p:cBhvr>
                                        <p:cTn id="32" dur="1" fill="hold">
                                          <p:stCondLst>
                                            <p:cond delay="0"/>
                                          </p:stCondLst>
                                        </p:cTn>
                                        <p:tgtEl>
                                          <p:spTgt spid="30"/>
                                        </p:tgtEl>
                                        <p:attrNameLst>
                                          <p:attrName>style.visibility</p:attrName>
                                        </p:attrNameLst>
                                      </p:cBhvr>
                                      <p:to>
                                        <p:strVal val="visible"/>
                                      </p:to>
                                    </p:set>
                                    <p:anim calcmode="lin" valueType="num">
                                      <p:cBhvr additive="base">
                                        <p:cTn id="33" dur="500" fill="hold"/>
                                        <p:tgtEl>
                                          <p:spTgt spid="30"/>
                                        </p:tgtEl>
                                        <p:attrNameLst>
                                          <p:attrName>ppt_x</p:attrName>
                                        </p:attrNameLst>
                                      </p:cBhvr>
                                      <p:tavLst>
                                        <p:tav tm="0">
                                          <p:val>
                                            <p:strVal val="#ppt_x"/>
                                          </p:val>
                                        </p:tav>
                                        <p:tav tm="100000">
                                          <p:val>
                                            <p:strVal val="#ppt_x"/>
                                          </p:val>
                                        </p:tav>
                                      </p:tavLst>
                                    </p:anim>
                                    <p:anim calcmode="lin" valueType="num">
                                      <p:cBhvr additive="base">
                                        <p:cTn id="34" dur="500" fill="hold"/>
                                        <p:tgtEl>
                                          <p:spTgt spid="30"/>
                                        </p:tgtEl>
                                        <p:attrNameLst>
                                          <p:attrName>ppt_y</p:attrName>
                                        </p:attrNameLst>
                                      </p:cBhvr>
                                      <p:tavLst>
                                        <p:tav tm="0">
                                          <p:val>
                                            <p:strVal val="1+#ppt_h/2"/>
                                          </p:val>
                                        </p:tav>
                                        <p:tav tm="100000">
                                          <p:val>
                                            <p:strVal val="#ppt_y"/>
                                          </p:val>
                                        </p:tav>
                                      </p:tavLst>
                                    </p:anim>
                                  </p:childTnLst>
                                </p:cTn>
                              </p:par>
                              <p:par>
                                <p:cTn id="35" presetID="2" presetClass="entr" presetSubtype="8" decel="64286" fill="hold" grpId="0" nodeType="withEffect">
                                  <p:stCondLst>
                                    <p:cond delay="80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700" fill="hold"/>
                                        <p:tgtEl>
                                          <p:spTgt spid="31"/>
                                        </p:tgtEl>
                                        <p:attrNameLst>
                                          <p:attrName>ppt_x</p:attrName>
                                        </p:attrNameLst>
                                      </p:cBhvr>
                                      <p:tavLst>
                                        <p:tav tm="0">
                                          <p:val>
                                            <p:strVal val="0-#ppt_w/2"/>
                                          </p:val>
                                        </p:tav>
                                        <p:tav tm="100000">
                                          <p:val>
                                            <p:strVal val="#ppt_x"/>
                                          </p:val>
                                        </p:tav>
                                      </p:tavLst>
                                    </p:anim>
                                    <p:anim calcmode="lin" valueType="num">
                                      <p:cBhvr additive="base">
                                        <p:cTn id="38" dur="700" fill="hold"/>
                                        <p:tgtEl>
                                          <p:spTgt spid="31"/>
                                        </p:tgtEl>
                                        <p:attrNameLst>
                                          <p:attrName>ppt_y</p:attrName>
                                        </p:attrNameLst>
                                      </p:cBhvr>
                                      <p:tavLst>
                                        <p:tav tm="0">
                                          <p:val>
                                            <p:strVal val="#ppt_y"/>
                                          </p:val>
                                        </p:tav>
                                        <p:tav tm="100000">
                                          <p:val>
                                            <p:strVal val="#ppt_y"/>
                                          </p:val>
                                        </p:tav>
                                      </p:tavLst>
                                    </p:anim>
                                  </p:childTnLst>
                                </p:cTn>
                              </p:par>
                              <p:par>
                                <p:cTn id="39" presetID="2" presetClass="entr" presetSubtype="8" decel="48000" fill="hold" grpId="0" nodeType="withEffect">
                                  <p:stCondLst>
                                    <p:cond delay="0"/>
                                  </p:stCondLst>
                                  <p:iterate type="wd">
                                    <p:tmPct val="2000"/>
                                  </p:iterate>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500" fill="hold"/>
                                        <p:tgtEl>
                                          <p:spTgt spid="32"/>
                                        </p:tgtEl>
                                        <p:attrNameLst>
                                          <p:attrName>ppt_x</p:attrName>
                                        </p:attrNameLst>
                                      </p:cBhvr>
                                      <p:tavLst>
                                        <p:tav tm="0">
                                          <p:val>
                                            <p:strVal val="0-#ppt_w/2"/>
                                          </p:val>
                                        </p:tav>
                                        <p:tav tm="100000">
                                          <p:val>
                                            <p:strVal val="#ppt_x"/>
                                          </p:val>
                                        </p:tav>
                                      </p:tavLst>
                                    </p:anim>
                                    <p:anim calcmode="lin" valueType="num">
                                      <p:cBhvr additive="base">
                                        <p:cTn id="42" dur="500" fill="hold"/>
                                        <p:tgtEl>
                                          <p:spTgt spid="32"/>
                                        </p:tgtEl>
                                        <p:attrNameLst>
                                          <p:attrName>ppt_y</p:attrName>
                                        </p:attrNameLst>
                                      </p:cBhvr>
                                      <p:tavLst>
                                        <p:tav tm="0">
                                          <p:val>
                                            <p:strVal val="#ppt_y"/>
                                          </p:val>
                                        </p:tav>
                                        <p:tav tm="100000">
                                          <p:val>
                                            <p:strVal val="#ppt_y"/>
                                          </p:val>
                                        </p:tav>
                                      </p:tavLst>
                                    </p:anim>
                                  </p:childTnLst>
                                </p:cTn>
                              </p:par>
                            </p:childTnLst>
                          </p:cTn>
                        </p:par>
                        <p:par>
                          <p:cTn id="43" fill="hold" nodeType="afterGroup">
                            <p:stCondLst>
                              <p:cond delay="4500"/>
                            </p:stCondLst>
                            <p:childTnLst>
                              <p:par>
                                <p:cTn id="44" presetID="2" presetClass="entr" presetSubtype="4" fill="hold" nodeType="afterEffect">
                                  <p:stCondLst>
                                    <p:cond delay="0"/>
                                  </p:stCondLst>
                                  <p:childTnLst>
                                    <p:set>
                                      <p:cBhvr>
                                        <p:cTn id="45" dur="1" fill="hold">
                                          <p:stCondLst>
                                            <p:cond delay="0"/>
                                          </p:stCondLst>
                                        </p:cTn>
                                        <p:tgtEl>
                                          <p:spTgt spid="33"/>
                                        </p:tgtEl>
                                        <p:attrNameLst>
                                          <p:attrName>style.visibility</p:attrName>
                                        </p:attrNameLst>
                                      </p:cBhvr>
                                      <p:to>
                                        <p:strVal val="visible"/>
                                      </p:to>
                                    </p:set>
                                    <p:anim calcmode="lin" valueType="num">
                                      <p:cBhvr additive="base">
                                        <p:cTn id="46" dur="500" fill="hold"/>
                                        <p:tgtEl>
                                          <p:spTgt spid="33"/>
                                        </p:tgtEl>
                                        <p:attrNameLst>
                                          <p:attrName>ppt_x</p:attrName>
                                        </p:attrNameLst>
                                      </p:cBhvr>
                                      <p:tavLst>
                                        <p:tav tm="0">
                                          <p:val>
                                            <p:strVal val="#ppt_x"/>
                                          </p:val>
                                        </p:tav>
                                        <p:tav tm="100000">
                                          <p:val>
                                            <p:strVal val="#ppt_x"/>
                                          </p:val>
                                        </p:tav>
                                      </p:tavLst>
                                    </p:anim>
                                    <p:anim calcmode="lin" valueType="num">
                                      <p:cBhvr additive="base">
                                        <p:cTn id="47"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advAuto="0"/>
      <p:bldP spid="84" grpId="0" animBg="1"/>
      <p:bldP spid="85" grpId="0" animBg="1"/>
      <p:bldP spid="28" grpId="0" animBg="1"/>
      <p:bldP spid="29" grpId="0" animBg="1"/>
      <p:bldP spid="31" grpId="0" animBg="1"/>
      <p:bldP spid="3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24384000" cy="13716000"/>
          </a:xfrm>
          <a:prstGeom prst="rect">
            <a:avLst/>
          </a:prstGeom>
          <a:blipFill dpi="0" rotWithShape="1">
            <a:blip r:embed="rId2"/>
            <a:stretch>
              <a:fillRect/>
            </a:stretch>
          </a:blip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ct val="0"/>
              </a:spcBef>
              <a:spcAft>
                <a:spcPct val="0"/>
              </a:spcAft>
              <a:buClrTx/>
              <a:buSzTx/>
              <a:buFontTx/>
              <a:buNone/>
            </a:pPr>
            <a:endParaRPr kumimoji="0" lang="en-US" sz="3200" b="1" i="0" u="none" strike="noStrike" cap="none" spc="0" normalizeH="0" baseline="0">
              <a:ln>
                <a:noFill/>
              </a:ln>
              <a:solidFill>
                <a:srgbClr val="53585F"/>
              </a:solidFill>
              <a:effectLst/>
              <a:uFillTx/>
              <a:latin typeface="+mj-lt"/>
              <a:ea typeface="+mj-ea"/>
              <a:cs typeface="+mj-cs"/>
              <a:sym typeface="Roboto Regular"/>
            </a:endParaRPr>
          </a:p>
        </p:txBody>
      </p:sp>
      <p:sp>
        <p:nvSpPr>
          <p:cNvPr id="83" name="Shape 83"/>
          <p:cNvSpPr/>
          <p:nvPr/>
        </p:nvSpPr>
        <p:spPr>
          <a:xfrm>
            <a:off x="0" y="0"/>
            <a:ext cx="24383998" cy="9906001"/>
          </a:xfrm>
          <a:prstGeom prst="rect">
            <a:avLst/>
          </a:prstGeom>
          <a:solidFill>
            <a:srgbClr val="F04E39">
              <a:alpha val="92000"/>
            </a:srgbClr>
          </a:solidFill>
          <a:ln w="12700">
            <a:miter lim="400000"/>
          </a:ln>
        </p:spPr>
        <p:txBody>
          <a:bodyPr lIns="71437" tIns="71437" rIns="71437" bIns="71437" anchor="ctr"/>
          <a:lstStyle/>
          <a:p>
            <a:pPr lvl="0" defTabSz="584200">
              <a:defRPr sz="3200" b="0">
                <a:solidFill>
                  <a:srgbClr val="636463"/>
                </a:solidFill>
              </a:defRPr>
            </a:pPr>
            <a:endParaRPr/>
          </a:p>
        </p:txBody>
      </p:sp>
      <p:sp>
        <p:nvSpPr>
          <p:cNvPr id="84" name="Shape 84"/>
          <p:cNvSpPr/>
          <p:nvPr/>
        </p:nvSpPr>
        <p:spPr>
          <a:xfrm>
            <a:off x="1828800" y="2252123"/>
            <a:ext cx="21374100" cy="4714751"/>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71437" tIns="71437" rIns="71437" bIns="71437">
            <a:spAutoFit/>
          </a:bodyPr>
          <a:lstStyle>
            <a:lvl1pPr algn="l" defTabSz="584200">
              <a:lnSpc>
                <a:spcPct val="90000"/>
              </a:lnSpc>
            </a:lvl1pPr>
          </a:lstStyle>
          <a:p>
            <a:pPr lvl="0">
              <a:defRPr sz="1800" b="0">
                <a:solidFill>
                  <a:srgbClr val="000000"/>
                </a:solidFill>
              </a:defRPr>
            </a:pPr>
            <a:r>
              <a:rPr sz="6600" b="1">
                <a:solidFill>
                  <a:schemeClr val="tx1"/>
                </a:solidFill>
              </a:rPr>
              <a:t>“</a:t>
            </a:r>
            <a:r>
              <a:rPr lang="en-IN" sz="6600" b="0">
                <a:solidFill>
                  <a:schemeClr val="tx1"/>
                </a:solidFill>
                <a:latin typeface="Calibri" pitchFamily="34" charset="0"/>
              </a:rPr>
              <a:t>Since your first copy, I've been reading SURFACES REPORTER. You people achieved tremendous growth in very short span of time. Undoubtedly you've delivered quality and well curated content to your readers, which I hardly find with other magazines.</a:t>
            </a:r>
            <a:r>
              <a:rPr sz="6600" b="1">
                <a:solidFill>
                  <a:schemeClr val="tx1"/>
                </a:solidFill>
              </a:rPr>
              <a:t>“</a:t>
            </a:r>
          </a:p>
        </p:txBody>
      </p:sp>
      <p:sp>
        <p:nvSpPr>
          <p:cNvPr id="85" name="Shape 85"/>
          <p:cNvSpPr/>
          <p:nvPr/>
        </p:nvSpPr>
        <p:spPr>
          <a:xfrm>
            <a:off x="2933700" y="10022424"/>
            <a:ext cx="12424836" cy="2517612"/>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76200" tIns="76200" rIns="76200" bIns="76200">
            <a:spAutoFit/>
          </a:bodyPr>
          <a:lstStyle/>
          <a:p>
            <a:pPr lvl="0" algn="r" defTabSz="457200">
              <a:lnSpc>
                <a:spcPct val="120000"/>
              </a:lnSpc>
              <a:defRPr sz="1800" b="0">
                <a:solidFill>
                  <a:srgbClr val="000000"/>
                </a:solidFill>
              </a:defRPr>
            </a:pPr>
            <a:r>
              <a:rPr lang="en-US" sz="4800" err="1">
                <a:solidFill>
                  <a:srgbClr val="F04E39"/>
                </a:solidFill>
                <a:latin typeface="+mn-lt"/>
                <a:ea typeface="+mn-ea"/>
                <a:cs typeface="+mn-cs"/>
                <a:sym typeface="Roboto Light"/>
              </a:rPr>
              <a:t>Vipul Mehta</a:t>
            </a:r>
          </a:p>
          <a:p>
            <a:pPr lvl="0" algn="r" defTabSz="457200">
              <a:lnSpc>
                <a:spcPct val="120000"/>
              </a:lnSpc>
              <a:defRPr sz="1800" b="0">
                <a:solidFill>
                  <a:srgbClr val="000000"/>
                </a:solidFill>
              </a:defRPr>
            </a:pPr>
            <a:r>
              <a:rPr lang="en-IN" sz="4000">
                <a:solidFill>
                  <a:schemeClr val="tx1">
                    <a:lumMod val="95000"/>
                  </a:schemeClr>
                </a:solidFill>
                <a:latin typeface="+mn-lt"/>
                <a:ea typeface="+mn-ea"/>
                <a:cs typeface="+mn-cs"/>
                <a:sym typeface="Roboto Light"/>
              </a:rPr>
              <a:t>Country Head, Elegant Marbles &amp; Grani Industries Ltd.</a:t>
            </a:r>
            <a:br>
              <a:rPr lang="en-US" sz="4000">
                <a:solidFill>
                  <a:schemeClr val="tx1">
                    <a:lumMod val="95000"/>
                  </a:schemeClr>
                </a:solidFill>
                <a:latin typeface="+mn-lt"/>
                <a:ea typeface="+mn-ea"/>
                <a:cs typeface="+mn-cs"/>
                <a:sym typeface="Roboto Light"/>
              </a:rPr>
            </a:br>
            <a:r>
              <a:rPr lang="en-US" sz="4000">
                <a:solidFill>
                  <a:schemeClr val="tx1">
                    <a:lumMod val="95000"/>
                  </a:schemeClr>
                </a:solidFill>
                <a:latin typeface="+mn-lt"/>
                <a:ea typeface="+mn-ea"/>
                <a:cs typeface="+mn-cs"/>
                <a:sym typeface="Roboto Light"/>
              </a:rPr>
              <a:t>Mumbai </a:t>
            </a:r>
            <a:endParaRPr sz="4000" spc="0">
              <a:solidFill>
                <a:schemeClr val="tx1">
                  <a:lumMod val="95000"/>
                </a:schemeClr>
              </a:solidFill>
              <a:latin typeface="+mn-lt"/>
              <a:ea typeface="+mn-ea"/>
              <a:cs typeface="+mn-cs"/>
              <a:sym typeface="Roboto Light"/>
            </a:endParaRPr>
          </a:p>
        </p:txBody>
      </p:sp>
      <p:pic>
        <p:nvPicPr>
          <p:cNvPr id="7" name="Picture Placeholder 6" descr="em-logo.jpg"/>
          <p:cNvPicPr>
            <a:picLocks noGrp="1" noChangeAspect="1"/>
          </p:cNvPicPr>
          <p:nvPr>
            <p:ph type="pic" sz="quarter" idx="10"/>
          </p:nvPr>
        </p:nvPicPr>
        <p:blipFill>
          <a:blip r:embed="rId3"/>
          <a:stretch>
            <a:fillRect/>
          </a:stretch>
        </p:blipFill>
        <p:spPr>
          <a:xfrm>
            <a:off x="16306800" y="6197600"/>
            <a:ext cx="6070600" cy="6070600"/>
          </a:xfrm>
        </p:spPr>
      </p:pic>
    </p:spTree>
  </p:cSld>
  <p:clrMapOvr>
    <a:masterClrMapping/>
  </p:clrMapOvr>
  <mc:AlternateContent xmlns:mc="http://schemas.openxmlformats.org/markup-compatibility/2006" xmlns:p14="http://schemas.microsoft.com/office/powerpoint/2010/main">
    <mc:Choice Requires="p14">
      <p:transition spd="slow" p14:dur="1500">
        <p:push dir="r"/>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p:push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decel="100000" fill="hold" grpId="0" nodeType="withEffect">
                                  <p:stCondLst>
                                    <p:cond delay="0"/>
                                  </p:stCondLst>
                                  <p:childTnLst>
                                    <p:set>
                                      <p:cBhvr>
                                        <p:cTn id="6" fill="hold"/>
                                        <p:tgtEl>
                                          <p:spTgt spid="83"/>
                                        </p:tgtEl>
                                        <p:attrNameLst>
                                          <p:attrName>style.visibility</p:attrName>
                                        </p:attrNameLst>
                                      </p:cBhvr>
                                      <p:to>
                                        <p:strVal val="visible"/>
                                      </p:to>
                                    </p:set>
                                    <p:anim calcmode="lin" valueType="num">
                                      <p:cBhvr>
                                        <p:cTn id="7" dur="1000" fill="hold"/>
                                        <p:tgtEl>
                                          <p:spTgt spid="83"/>
                                        </p:tgtEl>
                                        <p:attrNameLst>
                                          <p:attrName>ppt_x</p:attrName>
                                        </p:attrNameLst>
                                      </p:cBhvr>
                                      <p:tavLst>
                                        <p:tav tm="0">
                                          <p:val>
                                            <p:strVal val="0-#ppt_w/2"/>
                                          </p:val>
                                        </p:tav>
                                        <p:tav tm="100000">
                                          <p:val>
                                            <p:strVal val="#ppt_x"/>
                                          </p:val>
                                        </p:tav>
                                      </p:tavLst>
                                    </p:anim>
                                    <p:anim calcmode="lin" valueType="num">
                                      <p:cBhvr>
                                        <p:cTn id="8" dur="1000" fill="hold"/>
                                        <p:tgtEl>
                                          <p:spTgt spid="83"/>
                                        </p:tgtEl>
                                        <p:attrNameLst>
                                          <p:attrName>ppt_y</p:attrName>
                                        </p:attrNameLst>
                                      </p:cBhvr>
                                      <p:tavLst>
                                        <p:tav tm="0">
                                          <p:val>
                                            <p:strVal val="#ppt_y"/>
                                          </p:val>
                                        </p:tav>
                                        <p:tav tm="100000">
                                          <p:val>
                                            <p:strVal val="#ppt_y"/>
                                          </p:val>
                                        </p:tav>
                                      </p:tavLst>
                                    </p:anim>
                                  </p:childTnLst>
                                </p:cTn>
                              </p:par>
                              <p:par>
                                <p:cTn id="9" presetID="2" presetClass="entr" presetSubtype="8" decel="64286" fill="hold" grpId="0" nodeType="withEffect">
                                  <p:stCondLst>
                                    <p:cond delay="800"/>
                                  </p:stCondLst>
                                  <p:childTnLst>
                                    <p:set>
                                      <p:cBhvr>
                                        <p:cTn id="10" dur="1" fill="hold">
                                          <p:stCondLst>
                                            <p:cond delay="0"/>
                                          </p:stCondLst>
                                        </p:cTn>
                                        <p:tgtEl>
                                          <p:spTgt spid="84"/>
                                        </p:tgtEl>
                                        <p:attrNameLst>
                                          <p:attrName>style.visibility</p:attrName>
                                        </p:attrNameLst>
                                      </p:cBhvr>
                                      <p:to>
                                        <p:strVal val="visible"/>
                                      </p:to>
                                    </p:set>
                                    <p:anim calcmode="lin" valueType="num">
                                      <p:cBhvr additive="base">
                                        <p:cTn id="11" dur="700" fill="hold"/>
                                        <p:tgtEl>
                                          <p:spTgt spid="84"/>
                                        </p:tgtEl>
                                        <p:attrNameLst>
                                          <p:attrName>ppt_x</p:attrName>
                                        </p:attrNameLst>
                                      </p:cBhvr>
                                      <p:tavLst>
                                        <p:tav tm="0">
                                          <p:val>
                                            <p:strVal val="0-#ppt_w/2"/>
                                          </p:val>
                                        </p:tav>
                                        <p:tav tm="100000">
                                          <p:val>
                                            <p:strVal val="#ppt_x"/>
                                          </p:val>
                                        </p:tav>
                                      </p:tavLst>
                                    </p:anim>
                                    <p:anim calcmode="lin" valueType="num">
                                      <p:cBhvr additive="base">
                                        <p:cTn id="12" dur="700" fill="hold"/>
                                        <p:tgtEl>
                                          <p:spTgt spid="84"/>
                                        </p:tgtEl>
                                        <p:attrNameLst>
                                          <p:attrName>ppt_y</p:attrName>
                                        </p:attrNameLst>
                                      </p:cBhvr>
                                      <p:tavLst>
                                        <p:tav tm="0">
                                          <p:val>
                                            <p:strVal val="#ppt_y"/>
                                          </p:val>
                                        </p:tav>
                                        <p:tav tm="100000">
                                          <p:val>
                                            <p:strVal val="#ppt_y"/>
                                          </p:val>
                                        </p:tav>
                                      </p:tavLst>
                                    </p:anim>
                                  </p:childTnLst>
                                </p:cTn>
                              </p:par>
                              <p:par>
                                <p:cTn id="13" presetID="2" presetClass="entr" presetSubtype="8" decel="48000" fill="hold" grpId="0" nodeType="withEffect">
                                  <p:stCondLst>
                                    <p:cond delay="0"/>
                                  </p:stCondLst>
                                  <p:iterate type="wd">
                                    <p:tmPct val="2000"/>
                                  </p:iterate>
                                  <p:childTnLst>
                                    <p:set>
                                      <p:cBhvr>
                                        <p:cTn id="14" dur="1" fill="hold">
                                          <p:stCondLst>
                                            <p:cond delay="0"/>
                                          </p:stCondLst>
                                        </p:cTn>
                                        <p:tgtEl>
                                          <p:spTgt spid="85"/>
                                        </p:tgtEl>
                                        <p:attrNameLst>
                                          <p:attrName>style.visibility</p:attrName>
                                        </p:attrNameLst>
                                      </p:cBhvr>
                                      <p:to>
                                        <p:strVal val="visible"/>
                                      </p:to>
                                    </p:set>
                                    <p:anim calcmode="lin" valueType="num">
                                      <p:cBhvr additive="base">
                                        <p:cTn id="15" dur="500" fill="hold"/>
                                        <p:tgtEl>
                                          <p:spTgt spid="85"/>
                                        </p:tgtEl>
                                        <p:attrNameLst>
                                          <p:attrName>ppt_x</p:attrName>
                                        </p:attrNameLst>
                                      </p:cBhvr>
                                      <p:tavLst>
                                        <p:tav tm="0">
                                          <p:val>
                                            <p:strVal val="0-#ppt_w/2"/>
                                          </p:val>
                                        </p:tav>
                                        <p:tav tm="100000">
                                          <p:val>
                                            <p:strVal val="#ppt_x"/>
                                          </p:val>
                                        </p:tav>
                                      </p:tavLst>
                                    </p:anim>
                                    <p:anim calcmode="lin" valueType="num">
                                      <p:cBhvr additive="base">
                                        <p:cTn id="16" dur="500" fill="hold"/>
                                        <p:tgtEl>
                                          <p:spTgt spid="8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advAuto="0"/>
      <p:bldP spid="84" grpId="0" animBg="1"/>
      <p:bldP spid="85"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Rectangle 10"/>
          <p:cNvSpPr/>
          <p:nvPr/>
        </p:nvSpPr>
        <p:spPr>
          <a:xfrm>
            <a:off x="0" y="0"/>
            <a:ext cx="24384000" cy="13716000"/>
          </a:xfrm>
          <a:prstGeom prst="rect">
            <a:avLst/>
          </a:prstGeom>
          <a:blipFill dpi="0" rotWithShape="1">
            <a:blip r:embed="rId2"/>
            <a:stretch>
              <a:fillRect/>
            </a:stretch>
          </a:blip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ct val="0"/>
              </a:spcBef>
              <a:spcAft>
                <a:spcPct val="0"/>
              </a:spcAft>
              <a:buClrTx/>
              <a:buSzTx/>
              <a:buFontTx/>
              <a:buNone/>
            </a:pPr>
            <a:endParaRPr kumimoji="0" lang="en-US" sz="3200" b="1" i="0" u="none" strike="noStrike" cap="none" spc="0" normalizeH="0" baseline="0">
              <a:ln>
                <a:noFill/>
              </a:ln>
              <a:solidFill>
                <a:srgbClr val="53585F"/>
              </a:solidFill>
              <a:effectLst/>
              <a:uFillTx/>
              <a:latin typeface="+mj-lt"/>
              <a:ea typeface="+mj-ea"/>
              <a:cs typeface="+mj-cs"/>
              <a:sym typeface="Roboto Regular"/>
            </a:endParaRPr>
          </a:p>
        </p:txBody>
      </p:sp>
      <p:sp>
        <p:nvSpPr>
          <p:cNvPr id="83" name="Shape 83"/>
          <p:cNvSpPr/>
          <p:nvPr/>
        </p:nvSpPr>
        <p:spPr>
          <a:xfrm>
            <a:off x="0" y="0"/>
            <a:ext cx="24383998" cy="9906001"/>
          </a:xfrm>
          <a:prstGeom prst="rect">
            <a:avLst/>
          </a:prstGeom>
          <a:solidFill>
            <a:srgbClr val="F04E39">
              <a:alpha val="92000"/>
            </a:srgbClr>
          </a:solidFill>
          <a:ln w="12700">
            <a:miter lim="400000"/>
          </a:ln>
        </p:spPr>
        <p:txBody>
          <a:bodyPr lIns="71437" tIns="71437" rIns="71437" bIns="71437" anchor="ctr"/>
          <a:lstStyle/>
          <a:p>
            <a:pPr lvl="0" defTabSz="584200">
              <a:defRPr sz="3200" b="0">
                <a:solidFill>
                  <a:srgbClr val="636463"/>
                </a:solidFill>
              </a:defRPr>
            </a:pPr>
            <a:endParaRPr/>
          </a:p>
        </p:txBody>
      </p:sp>
      <p:sp>
        <p:nvSpPr>
          <p:cNvPr id="84" name="Shape 84"/>
          <p:cNvSpPr/>
          <p:nvPr/>
        </p:nvSpPr>
        <p:spPr>
          <a:xfrm>
            <a:off x="1752600" y="1585373"/>
            <a:ext cx="6210300" cy="3468256"/>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71437" tIns="71437" rIns="71437" bIns="71437">
            <a:spAutoFit/>
          </a:bodyPr>
          <a:lstStyle>
            <a:lvl1pPr algn="l" defTabSz="584200">
              <a:lnSpc>
                <a:spcPct val="90000"/>
              </a:lnSpc>
            </a:lvl1pPr>
          </a:lstStyle>
          <a:p>
            <a:pPr lvl="0" algn="ctr">
              <a:defRPr sz="1800" b="0">
                <a:solidFill>
                  <a:srgbClr val="000000"/>
                </a:solidFill>
              </a:defRPr>
            </a:pPr>
            <a:r>
              <a:rPr sz="4800" b="1">
                <a:solidFill>
                  <a:schemeClr val="tx1"/>
                </a:solidFill>
              </a:rPr>
              <a:t>“</a:t>
            </a:r>
            <a:r>
              <a:rPr lang="en-IN" sz="4800">
                <a:solidFill>
                  <a:schemeClr val="tx1"/>
                </a:solidFill>
                <a:latin typeface="Calibri" pitchFamily="34" charset="0"/>
              </a:rPr>
              <a:t>Congratulations for increasing your reach and circulation in an extremely competitive market.</a:t>
            </a:r>
            <a:r>
              <a:rPr sz="4800" b="1">
                <a:solidFill>
                  <a:schemeClr val="tx1"/>
                </a:solidFill>
              </a:rPr>
              <a:t>“</a:t>
            </a:r>
          </a:p>
        </p:txBody>
      </p:sp>
      <p:sp>
        <p:nvSpPr>
          <p:cNvPr id="85" name="Shape 85"/>
          <p:cNvSpPr/>
          <p:nvPr/>
        </p:nvSpPr>
        <p:spPr>
          <a:xfrm>
            <a:off x="1771650" y="10422474"/>
            <a:ext cx="5943600" cy="2369880"/>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76200" tIns="76200" rIns="76200" bIns="76200">
            <a:spAutoFit/>
          </a:bodyPr>
          <a:lstStyle/>
          <a:p>
            <a:pPr lvl="0" defTabSz="457200">
              <a:lnSpc>
                <a:spcPct val="120000"/>
              </a:lnSpc>
              <a:defRPr sz="1800" b="0">
                <a:solidFill>
                  <a:srgbClr val="000000"/>
                </a:solidFill>
              </a:defRPr>
            </a:pPr>
            <a:r>
              <a:rPr lang="en-US" sz="4800" err="1">
                <a:solidFill>
                  <a:srgbClr val="F04E39"/>
                </a:solidFill>
                <a:latin typeface="+mn-lt"/>
                <a:ea typeface="+mn-ea"/>
                <a:cs typeface="+mn-cs"/>
                <a:sym typeface="Roboto Light"/>
              </a:rPr>
              <a:t>Rahul Dev</a:t>
            </a:r>
          </a:p>
          <a:p>
            <a:pPr lvl="0" defTabSz="457200">
              <a:lnSpc>
                <a:spcPct val="120000"/>
              </a:lnSpc>
              <a:defRPr sz="1800" b="0">
                <a:solidFill>
                  <a:srgbClr val="000000"/>
                </a:solidFill>
              </a:defRPr>
            </a:pPr>
            <a:r>
              <a:rPr lang="en-US" sz="3600">
                <a:solidFill>
                  <a:schemeClr val="tx1">
                    <a:lumMod val="95000"/>
                  </a:schemeClr>
                </a:solidFill>
                <a:latin typeface="+mn-lt"/>
                <a:ea typeface="+mn-ea"/>
                <a:cs typeface="+mn-cs"/>
                <a:sym typeface="Roboto Light"/>
              </a:rPr>
              <a:t>Indian Actor &amp; Entrepreneur</a:t>
            </a:r>
          </a:p>
          <a:p>
            <a:pPr lvl="0" defTabSz="457200">
              <a:lnSpc>
                <a:spcPct val="120000"/>
              </a:lnSpc>
              <a:defRPr sz="1800" b="0">
                <a:solidFill>
                  <a:srgbClr val="000000"/>
                </a:solidFill>
              </a:defRPr>
            </a:pPr>
            <a:r>
              <a:rPr lang="en-US" sz="3600">
                <a:solidFill>
                  <a:schemeClr val="tx1">
                    <a:lumMod val="95000"/>
                  </a:schemeClr>
                </a:solidFill>
                <a:latin typeface="+mn-lt"/>
                <a:ea typeface="+mn-ea"/>
                <a:cs typeface="+mn-cs"/>
                <a:sym typeface="Roboto Light"/>
              </a:rPr>
              <a:t>Mumbai</a:t>
            </a:r>
            <a:endParaRPr sz="3600" spc="0">
              <a:solidFill>
                <a:schemeClr val="tx1">
                  <a:lumMod val="95000"/>
                </a:schemeClr>
              </a:solidFill>
              <a:latin typeface="+mn-lt"/>
              <a:ea typeface="+mn-ea"/>
              <a:cs typeface="+mn-cs"/>
              <a:sym typeface="Roboto Light"/>
            </a:endParaRPr>
          </a:p>
        </p:txBody>
      </p:sp>
      <p:pic>
        <p:nvPicPr>
          <p:cNvPr id="7" name="Picture Placeholder 6" descr="raj-rewal.jpg"/>
          <p:cNvPicPr>
            <a:picLocks noGrp="1" noChangeAspect="1"/>
          </p:cNvPicPr>
          <p:nvPr>
            <p:ph type="pic" sz="quarter" idx="10"/>
          </p:nvPr>
        </p:nvPicPr>
        <p:blipFill>
          <a:blip r:embed="rId3"/>
          <a:stretch>
            <a:fillRect/>
          </a:stretch>
        </p:blipFill>
        <p:spPr>
          <a:xfrm>
            <a:off x="2291337" y="5548886"/>
            <a:ext cx="4757163" cy="4757163"/>
          </a:xfrm>
        </p:spPr>
      </p:pic>
      <p:sp>
        <p:nvSpPr>
          <p:cNvPr id="28" name="Shape 84"/>
          <p:cNvSpPr/>
          <p:nvPr/>
        </p:nvSpPr>
        <p:spPr>
          <a:xfrm>
            <a:off x="8667750" y="994822"/>
            <a:ext cx="6877050" cy="4133054"/>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71437" tIns="71437" rIns="71437" bIns="71437">
            <a:spAutoFit/>
          </a:bodyPr>
          <a:lstStyle>
            <a:lvl1pPr algn="l" defTabSz="584200">
              <a:lnSpc>
                <a:spcPct val="90000"/>
              </a:lnSpc>
            </a:lvl1pPr>
          </a:lstStyle>
          <a:p>
            <a:pPr lvl="0" algn="ctr">
              <a:defRPr sz="1800" b="0">
                <a:solidFill>
                  <a:srgbClr val="000000"/>
                </a:solidFill>
              </a:defRPr>
            </a:pPr>
            <a:r>
              <a:rPr sz="4800" b="1">
                <a:solidFill>
                  <a:schemeClr val="tx1"/>
                </a:solidFill>
              </a:rPr>
              <a:t>“</a:t>
            </a:r>
            <a:r>
              <a:rPr lang="en-IN" sz="4800">
                <a:solidFill>
                  <a:schemeClr val="tx1"/>
                </a:solidFill>
                <a:latin typeface="Calibri" pitchFamily="34" charset="0"/>
              </a:rPr>
              <a:t>Nice magazine and extremely useful for every architect and interior designer for latest news about constructon &amp; interior products.</a:t>
            </a:r>
            <a:r>
              <a:rPr sz="4800" b="1">
                <a:solidFill>
                  <a:schemeClr val="tx1"/>
                </a:solidFill>
              </a:rPr>
              <a:t>“</a:t>
            </a:r>
          </a:p>
        </p:txBody>
      </p:sp>
      <p:sp>
        <p:nvSpPr>
          <p:cNvPr id="29" name="Shape 85"/>
          <p:cNvSpPr/>
          <p:nvPr/>
        </p:nvSpPr>
        <p:spPr>
          <a:xfrm>
            <a:off x="7581900" y="10441524"/>
            <a:ext cx="8591550" cy="2369880"/>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76200" tIns="76200" rIns="76200" bIns="76200">
            <a:spAutoFit/>
          </a:bodyPr>
          <a:lstStyle/>
          <a:p>
            <a:pPr lvl="0" defTabSz="457200">
              <a:lnSpc>
                <a:spcPct val="120000"/>
              </a:lnSpc>
              <a:defRPr sz="1800" b="0">
                <a:solidFill>
                  <a:srgbClr val="000000"/>
                </a:solidFill>
              </a:defRPr>
            </a:pPr>
            <a:r>
              <a:rPr lang="en-US" sz="4800" err="1">
                <a:solidFill>
                  <a:srgbClr val="F04E39"/>
                </a:solidFill>
                <a:latin typeface="+mn-lt"/>
                <a:ea typeface="+mn-ea"/>
                <a:cs typeface="+mn-cs"/>
                <a:sym typeface="Roboto Light"/>
              </a:rPr>
              <a:t>Dhiren Mehta</a:t>
            </a:r>
          </a:p>
          <a:p>
            <a:pPr lvl="0" defTabSz="457200">
              <a:lnSpc>
                <a:spcPct val="120000"/>
              </a:lnSpc>
              <a:defRPr sz="1800" b="0">
                <a:solidFill>
                  <a:srgbClr val="000000"/>
                </a:solidFill>
              </a:defRPr>
            </a:pPr>
            <a:r>
              <a:rPr lang="en-IN" sz="3600">
                <a:solidFill>
                  <a:schemeClr val="tx1">
                    <a:lumMod val="95000"/>
                  </a:schemeClr>
                </a:solidFill>
                <a:latin typeface="+mn-lt"/>
                <a:ea typeface="+mn-ea"/>
                <a:cs typeface="+mn-cs"/>
                <a:sym typeface="Roboto Light"/>
              </a:rPr>
              <a:t>ARHAM DECO</a:t>
            </a:r>
          </a:p>
          <a:p>
            <a:pPr lvl="0" defTabSz="457200">
              <a:lnSpc>
                <a:spcPct val="120000"/>
              </a:lnSpc>
              <a:defRPr sz="1800" b="0">
                <a:solidFill>
                  <a:srgbClr val="000000"/>
                </a:solidFill>
              </a:defRPr>
            </a:pPr>
            <a:r>
              <a:rPr lang="en-IN" sz="3600">
                <a:solidFill>
                  <a:schemeClr val="tx1">
                    <a:lumMod val="95000"/>
                  </a:schemeClr>
                </a:solidFill>
                <a:latin typeface="+mn-lt"/>
                <a:ea typeface="+mn-ea"/>
                <a:cs typeface="+mn-cs"/>
                <a:sym typeface="Roboto Light"/>
              </a:rPr>
              <a:t>Baroda</a:t>
            </a:r>
            <a:endParaRPr sz="3600" spc="0">
              <a:solidFill>
                <a:schemeClr val="tx1">
                  <a:lumMod val="95000"/>
                </a:schemeClr>
              </a:solidFill>
              <a:latin typeface="+mn-lt"/>
              <a:ea typeface="+mn-ea"/>
              <a:cs typeface="+mn-cs"/>
              <a:sym typeface="Roboto Light"/>
            </a:endParaRPr>
          </a:p>
        </p:txBody>
      </p:sp>
      <p:pic>
        <p:nvPicPr>
          <p:cNvPr id="30" name="Picture Placeholder 6" descr="raj-rewal.jpg"/>
          <p:cNvPicPr>
            <a:picLocks noChangeAspect="1"/>
          </p:cNvPicPr>
          <p:nvPr/>
        </p:nvPicPr>
        <p:blipFill>
          <a:blip r:embed="rId4"/>
          <a:stretch>
            <a:fillRect/>
          </a:stretch>
        </p:blipFill>
        <p:spPr>
          <a:xfrm>
            <a:off x="9511287" y="5548886"/>
            <a:ext cx="4757163" cy="4757163"/>
          </a:xfrm>
          <a:prstGeom prst="ellipse">
            <a:avLst/>
          </a:prstGeom>
          <a:ln w="88900">
            <a:solidFill>
              <a:schemeClr val="accent6"/>
            </a:solidFill>
          </a:ln>
        </p:spPr>
      </p:pic>
      <p:sp>
        <p:nvSpPr>
          <p:cNvPr id="31" name="Shape 84"/>
          <p:cNvSpPr/>
          <p:nvPr/>
        </p:nvSpPr>
        <p:spPr>
          <a:xfrm>
            <a:off x="16097250" y="1566323"/>
            <a:ext cx="6534150" cy="3468256"/>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71437" tIns="71437" rIns="71437" bIns="71437">
            <a:spAutoFit/>
          </a:bodyPr>
          <a:lstStyle>
            <a:lvl1pPr algn="l" defTabSz="584200">
              <a:lnSpc>
                <a:spcPct val="90000"/>
              </a:lnSpc>
            </a:lvl1pPr>
          </a:lstStyle>
          <a:p>
            <a:pPr lvl="0" algn="ctr">
              <a:defRPr sz="1800" b="0">
                <a:solidFill>
                  <a:srgbClr val="000000"/>
                </a:solidFill>
              </a:defRPr>
            </a:pPr>
            <a:r>
              <a:rPr sz="4800" b="1">
                <a:solidFill>
                  <a:schemeClr val="tx1"/>
                </a:solidFill>
              </a:rPr>
              <a:t>“</a:t>
            </a:r>
            <a:r>
              <a:rPr lang="en-IN" sz="4800">
                <a:solidFill>
                  <a:schemeClr val="tx1"/>
                </a:solidFill>
                <a:latin typeface="Calibri" pitchFamily="34" charset="0"/>
              </a:rPr>
              <a:t>Surfaces Reporter is a great magazine and all architects and interior designer should read &amp; refer it!</a:t>
            </a:r>
            <a:r>
              <a:rPr sz="4800" b="1">
                <a:solidFill>
                  <a:schemeClr val="tx1"/>
                </a:solidFill>
              </a:rPr>
              <a:t>“</a:t>
            </a:r>
          </a:p>
        </p:txBody>
      </p:sp>
      <p:sp>
        <p:nvSpPr>
          <p:cNvPr id="32" name="Shape 85"/>
          <p:cNvSpPr/>
          <p:nvPr/>
        </p:nvSpPr>
        <p:spPr>
          <a:xfrm>
            <a:off x="16592550" y="10422474"/>
            <a:ext cx="5391150" cy="2369880"/>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76200" tIns="76200" rIns="76200" bIns="76200">
            <a:spAutoFit/>
          </a:bodyPr>
          <a:lstStyle/>
          <a:p>
            <a:pPr lvl="0" defTabSz="457200">
              <a:lnSpc>
                <a:spcPct val="120000"/>
              </a:lnSpc>
              <a:defRPr sz="1800" b="0">
                <a:solidFill>
                  <a:srgbClr val="000000"/>
                </a:solidFill>
              </a:defRPr>
            </a:pPr>
            <a:r>
              <a:rPr lang="en-US" sz="4800" err="1">
                <a:solidFill>
                  <a:srgbClr val="F04E39"/>
                </a:solidFill>
                <a:latin typeface="+mn-lt"/>
                <a:ea typeface="+mn-ea"/>
                <a:cs typeface="+mn-cs"/>
                <a:sym typeface="Roboto Light"/>
              </a:rPr>
              <a:t>Kedar Devi</a:t>
            </a:r>
          </a:p>
          <a:p>
            <a:pPr lvl="0" defTabSz="457200">
              <a:lnSpc>
                <a:spcPct val="120000"/>
              </a:lnSpc>
              <a:defRPr sz="1800" b="0">
                <a:solidFill>
                  <a:srgbClr val="000000"/>
                </a:solidFill>
              </a:defRPr>
            </a:pPr>
            <a:r>
              <a:rPr lang="en-US" sz="3600">
                <a:solidFill>
                  <a:schemeClr val="tx1">
                    <a:lumMod val="95000"/>
                  </a:schemeClr>
                </a:solidFill>
                <a:latin typeface="+mn-lt"/>
                <a:ea typeface="+mn-ea"/>
                <a:cs typeface="+mn-cs"/>
                <a:sym typeface="Roboto Light"/>
              </a:rPr>
              <a:t>Design Connoisseurs</a:t>
            </a:r>
          </a:p>
          <a:p>
            <a:pPr lvl="0" defTabSz="457200">
              <a:lnSpc>
                <a:spcPct val="120000"/>
              </a:lnSpc>
              <a:defRPr sz="1800" b="0">
                <a:solidFill>
                  <a:srgbClr val="000000"/>
                </a:solidFill>
              </a:defRPr>
            </a:pPr>
            <a:r>
              <a:rPr lang="en-US" sz="3600" err="1">
                <a:solidFill>
                  <a:schemeClr val="tx1">
                    <a:lumMod val="95000"/>
                  </a:schemeClr>
                </a:solidFill>
                <a:latin typeface="+mn-lt"/>
                <a:ea typeface="+mn-ea"/>
                <a:cs typeface="+mn-cs"/>
                <a:sym typeface="Roboto Light"/>
              </a:rPr>
              <a:t>Nashik</a:t>
            </a:r>
            <a:endParaRPr sz="3600" spc="0">
              <a:solidFill>
                <a:schemeClr val="tx1">
                  <a:lumMod val="95000"/>
                </a:schemeClr>
              </a:solidFill>
              <a:latin typeface="+mn-lt"/>
              <a:ea typeface="+mn-ea"/>
              <a:cs typeface="+mn-cs"/>
              <a:sym typeface="Roboto Light"/>
            </a:endParaRPr>
          </a:p>
        </p:txBody>
      </p:sp>
      <p:pic>
        <p:nvPicPr>
          <p:cNvPr id="33" name="Picture Placeholder 6" descr="raj-rewal.jpg"/>
          <p:cNvPicPr>
            <a:picLocks noChangeAspect="1"/>
          </p:cNvPicPr>
          <p:nvPr/>
        </p:nvPicPr>
        <p:blipFill>
          <a:blip r:embed="rId5"/>
          <a:stretch>
            <a:fillRect/>
          </a:stretch>
        </p:blipFill>
        <p:spPr>
          <a:xfrm>
            <a:off x="16750288" y="5529836"/>
            <a:ext cx="4757163" cy="4757163"/>
          </a:xfrm>
          <a:prstGeom prst="ellipse">
            <a:avLst/>
          </a:prstGeom>
          <a:ln w="88900">
            <a:solidFill>
              <a:schemeClr val="accent6"/>
            </a:solidFill>
          </a:ln>
        </p:spPr>
      </p:pic>
    </p:spTree>
  </p:cSld>
  <p:clrMapOvr>
    <a:masterClrMapping/>
  </p:clrMapOvr>
  <mc:AlternateContent xmlns:mc="http://schemas.openxmlformats.org/markup-compatibility/2006" xmlns:p14="http://schemas.microsoft.com/office/powerpoint/2010/main">
    <mc:Choice Requires="p14">
      <p:transition spd="slow" p14:dur="1500">
        <p:push dir="r"/>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p:push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1000" fill="hold"/>
                                        <p:tgtEl>
                                          <p:spTgt spid="83"/>
                                        </p:tgtEl>
                                        <p:attrNameLst>
                                          <p:attrName>ppt_x</p:attrName>
                                        </p:attrNameLst>
                                      </p:cBhvr>
                                      <p:tavLst>
                                        <p:tav tm="0">
                                          <p:val>
                                            <p:strVal val="#ppt_x"/>
                                          </p:val>
                                        </p:tav>
                                        <p:tav tm="100000">
                                          <p:val>
                                            <p:strVal val="#ppt_x"/>
                                          </p:val>
                                        </p:tav>
                                      </p:tavLst>
                                    </p:anim>
                                    <p:anim calcmode="lin" valueType="num">
                                      <p:cBhvr additive="base">
                                        <p:cTn id="8" dur="1000" fill="hold"/>
                                        <p:tgtEl>
                                          <p:spTgt spid="83"/>
                                        </p:tgtEl>
                                        <p:attrNameLst>
                                          <p:attrName>ppt_y</p:attrName>
                                        </p:attrNameLst>
                                      </p:cBhvr>
                                      <p:tavLst>
                                        <p:tav tm="0">
                                          <p:val>
                                            <p:strVal val="1+#ppt_h/2"/>
                                          </p:val>
                                        </p:tav>
                                        <p:tav tm="100000">
                                          <p:val>
                                            <p:strVal val="#ppt_y"/>
                                          </p:val>
                                        </p:tav>
                                      </p:tavLst>
                                    </p:anim>
                                  </p:childTnLst>
                                </p:cTn>
                              </p:par>
                              <p:par>
                                <p:cTn id="9" presetID="2" presetClass="entr" presetSubtype="8" decel="64286" fill="hold" grpId="0" nodeType="withEffect">
                                  <p:stCondLst>
                                    <p:cond delay="800"/>
                                  </p:stCondLst>
                                  <p:childTnLst>
                                    <p:set>
                                      <p:cBhvr>
                                        <p:cTn id="10" dur="1" fill="hold">
                                          <p:stCondLst>
                                            <p:cond delay="0"/>
                                          </p:stCondLst>
                                        </p:cTn>
                                        <p:tgtEl>
                                          <p:spTgt spid="84"/>
                                        </p:tgtEl>
                                        <p:attrNameLst>
                                          <p:attrName>style.visibility</p:attrName>
                                        </p:attrNameLst>
                                      </p:cBhvr>
                                      <p:to>
                                        <p:strVal val="visible"/>
                                      </p:to>
                                    </p:set>
                                    <p:anim calcmode="lin" valueType="num">
                                      <p:cBhvr additive="base">
                                        <p:cTn id="11" dur="700" fill="hold"/>
                                        <p:tgtEl>
                                          <p:spTgt spid="84"/>
                                        </p:tgtEl>
                                        <p:attrNameLst>
                                          <p:attrName>ppt_x</p:attrName>
                                        </p:attrNameLst>
                                      </p:cBhvr>
                                      <p:tavLst>
                                        <p:tav tm="0">
                                          <p:val>
                                            <p:strVal val="0-#ppt_w/2"/>
                                          </p:val>
                                        </p:tav>
                                        <p:tav tm="100000">
                                          <p:val>
                                            <p:strVal val="#ppt_x"/>
                                          </p:val>
                                        </p:tav>
                                      </p:tavLst>
                                    </p:anim>
                                    <p:anim calcmode="lin" valueType="num">
                                      <p:cBhvr additive="base">
                                        <p:cTn id="12" dur="700" fill="hold"/>
                                        <p:tgtEl>
                                          <p:spTgt spid="84"/>
                                        </p:tgtEl>
                                        <p:attrNameLst>
                                          <p:attrName>ppt_y</p:attrName>
                                        </p:attrNameLst>
                                      </p:cBhvr>
                                      <p:tavLst>
                                        <p:tav tm="0">
                                          <p:val>
                                            <p:strVal val="#ppt_y"/>
                                          </p:val>
                                        </p:tav>
                                        <p:tav tm="100000">
                                          <p:val>
                                            <p:strVal val="#ppt_y"/>
                                          </p:val>
                                        </p:tav>
                                      </p:tavLst>
                                    </p:anim>
                                  </p:childTnLst>
                                </p:cTn>
                              </p:par>
                              <p:par>
                                <p:cTn id="13" presetID="2" presetClass="entr" presetSubtype="8" decel="48000" fill="hold" grpId="0" nodeType="withEffect">
                                  <p:stCondLst>
                                    <p:cond delay="0"/>
                                  </p:stCondLst>
                                  <p:iterate type="wd">
                                    <p:tmPct val="2000"/>
                                  </p:iterate>
                                  <p:childTnLst>
                                    <p:set>
                                      <p:cBhvr>
                                        <p:cTn id="14" dur="1" fill="hold">
                                          <p:stCondLst>
                                            <p:cond delay="0"/>
                                          </p:stCondLst>
                                        </p:cTn>
                                        <p:tgtEl>
                                          <p:spTgt spid="85"/>
                                        </p:tgtEl>
                                        <p:attrNameLst>
                                          <p:attrName>style.visibility</p:attrName>
                                        </p:attrNameLst>
                                      </p:cBhvr>
                                      <p:to>
                                        <p:strVal val="visible"/>
                                      </p:to>
                                    </p:set>
                                    <p:anim calcmode="lin" valueType="num">
                                      <p:cBhvr additive="base">
                                        <p:cTn id="15" dur="500" fill="hold"/>
                                        <p:tgtEl>
                                          <p:spTgt spid="85"/>
                                        </p:tgtEl>
                                        <p:attrNameLst>
                                          <p:attrName>ppt_x</p:attrName>
                                        </p:attrNameLst>
                                      </p:cBhvr>
                                      <p:tavLst>
                                        <p:tav tm="0">
                                          <p:val>
                                            <p:strVal val="0-#ppt_w/2"/>
                                          </p:val>
                                        </p:tav>
                                        <p:tav tm="100000">
                                          <p:val>
                                            <p:strVal val="#ppt_x"/>
                                          </p:val>
                                        </p:tav>
                                      </p:tavLst>
                                    </p:anim>
                                    <p:anim calcmode="lin" valueType="num">
                                      <p:cBhvr additive="base">
                                        <p:cTn id="16" dur="500" fill="hold"/>
                                        <p:tgtEl>
                                          <p:spTgt spid="85"/>
                                        </p:tgtEl>
                                        <p:attrNameLst>
                                          <p:attrName>ppt_y</p:attrName>
                                        </p:attrNameLst>
                                      </p:cBhvr>
                                      <p:tavLst>
                                        <p:tav tm="0">
                                          <p:val>
                                            <p:strVal val="#ppt_y"/>
                                          </p:val>
                                        </p:tav>
                                        <p:tav tm="100000">
                                          <p:val>
                                            <p:strVal val="#ppt_y"/>
                                          </p:val>
                                        </p:tav>
                                      </p:tavLst>
                                    </p:anim>
                                  </p:childTnLst>
                                </p:cTn>
                              </p:par>
                            </p:childTnLst>
                          </p:cTn>
                        </p:par>
                        <p:par>
                          <p:cTn id="17" fill="hold" nodeType="afterGroup">
                            <p:stCondLst>
                              <p:cond delay="1500"/>
                            </p:stCondLst>
                            <p:childTnLst>
                              <p:par>
                                <p:cTn id="18" presetID="2" presetClass="entr" presetSubtype="4"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par>
                                <p:cTn id="22" presetID="2" presetClass="entr" presetSubtype="8" decel="64286" fill="hold" grpId="0" nodeType="withEffect">
                                  <p:stCondLst>
                                    <p:cond delay="800"/>
                                  </p:stCondLst>
                                  <p:childTnLst>
                                    <p:set>
                                      <p:cBhvr>
                                        <p:cTn id="23" dur="1" fill="hold">
                                          <p:stCondLst>
                                            <p:cond delay="0"/>
                                          </p:stCondLst>
                                        </p:cTn>
                                        <p:tgtEl>
                                          <p:spTgt spid="28"/>
                                        </p:tgtEl>
                                        <p:attrNameLst>
                                          <p:attrName>style.visibility</p:attrName>
                                        </p:attrNameLst>
                                      </p:cBhvr>
                                      <p:to>
                                        <p:strVal val="visible"/>
                                      </p:to>
                                    </p:set>
                                    <p:anim calcmode="lin" valueType="num">
                                      <p:cBhvr additive="base">
                                        <p:cTn id="24" dur="700" fill="hold"/>
                                        <p:tgtEl>
                                          <p:spTgt spid="28"/>
                                        </p:tgtEl>
                                        <p:attrNameLst>
                                          <p:attrName>ppt_x</p:attrName>
                                        </p:attrNameLst>
                                      </p:cBhvr>
                                      <p:tavLst>
                                        <p:tav tm="0">
                                          <p:val>
                                            <p:strVal val="0-#ppt_w/2"/>
                                          </p:val>
                                        </p:tav>
                                        <p:tav tm="100000">
                                          <p:val>
                                            <p:strVal val="#ppt_x"/>
                                          </p:val>
                                        </p:tav>
                                      </p:tavLst>
                                    </p:anim>
                                    <p:anim calcmode="lin" valueType="num">
                                      <p:cBhvr additive="base">
                                        <p:cTn id="25" dur="700" fill="hold"/>
                                        <p:tgtEl>
                                          <p:spTgt spid="28"/>
                                        </p:tgtEl>
                                        <p:attrNameLst>
                                          <p:attrName>ppt_y</p:attrName>
                                        </p:attrNameLst>
                                      </p:cBhvr>
                                      <p:tavLst>
                                        <p:tav tm="0">
                                          <p:val>
                                            <p:strVal val="#ppt_y"/>
                                          </p:val>
                                        </p:tav>
                                        <p:tav tm="100000">
                                          <p:val>
                                            <p:strVal val="#ppt_y"/>
                                          </p:val>
                                        </p:tav>
                                      </p:tavLst>
                                    </p:anim>
                                  </p:childTnLst>
                                </p:cTn>
                              </p:par>
                              <p:par>
                                <p:cTn id="26" presetID="2" presetClass="entr" presetSubtype="8" decel="48000" fill="hold" grpId="0" nodeType="withEffect">
                                  <p:stCondLst>
                                    <p:cond delay="0"/>
                                  </p:stCondLst>
                                  <p:iterate type="wd">
                                    <p:tmPct val="2000"/>
                                  </p:iterate>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500" fill="hold"/>
                                        <p:tgtEl>
                                          <p:spTgt spid="29"/>
                                        </p:tgtEl>
                                        <p:attrNameLst>
                                          <p:attrName>ppt_x</p:attrName>
                                        </p:attrNameLst>
                                      </p:cBhvr>
                                      <p:tavLst>
                                        <p:tav tm="0">
                                          <p:val>
                                            <p:strVal val="0-#ppt_w/2"/>
                                          </p:val>
                                        </p:tav>
                                        <p:tav tm="100000">
                                          <p:val>
                                            <p:strVal val="#ppt_x"/>
                                          </p:val>
                                        </p:tav>
                                      </p:tavLst>
                                    </p:anim>
                                    <p:anim calcmode="lin" valueType="num">
                                      <p:cBhvr additive="base">
                                        <p:cTn id="29" dur="500" fill="hold"/>
                                        <p:tgtEl>
                                          <p:spTgt spid="29"/>
                                        </p:tgtEl>
                                        <p:attrNameLst>
                                          <p:attrName>ppt_y</p:attrName>
                                        </p:attrNameLst>
                                      </p:cBhvr>
                                      <p:tavLst>
                                        <p:tav tm="0">
                                          <p:val>
                                            <p:strVal val="#ppt_y"/>
                                          </p:val>
                                        </p:tav>
                                        <p:tav tm="100000">
                                          <p:val>
                                            <p:strVal val="#ppt_y"/>
                                          </p:val>
                                        </p:tav>
                                      </p:tavLst>
                                    </p:anim>
                                  </p:childTnLst>
                                </p:cTn>
                              </p:par>
                            </p:childTnLst>
                          </p:cTn>
                        </p:par>
                        <p:par>
                          <p:cTn id="30" fill="hold" nodeType="afterGroup">
                            <p:stCondLst>
                              <p:cond delay="3000"/>
                            </p:stCondLst>
                            <p:childTnLst>
                              <p:par>
                                <p:cTn id="31" presetID="2" presetClass="entr" presetSubtype="4" fill="hold" nodeType="afterEffect">
                                  <p:stCondLst>
                                    <p:cond delay="0"/>
                                  </p:stCondLst>
                                  <p:childTnLst>
                                    <p:set>
                                      <p:cBhvr>
                                        <p:cTn id="32" dur="1" fill="hold">
                                          <p:stCondLst>
                                            <p:cond delay="0"/>
                                          </p:stCondLst>
                                        </p:cTn>
                                        <p:tgtEl>
                                          <p:spTgt spid="30"/>
                                        </p:tgtEl>
                                        <p:attrNameLst>
                                          <p:attrName>style.visibility</p:attrName>
                                        </p:attrNameLst>
                                      </p:cBhvr>
                                      <p:to>
                                        <p:strVal val="visible"/>
                                      </p:to>
                                    </p:set>
                                    <p:anim calcmode="lin" valueType="num">
                                      <p:cBhvr additive="base">
                                        <p:cTn id="33" dur="500" fill="hold"/>
                                        <p:tgtEl>
                                          <p:spTgt spid="30"/>
                                        </p:tgtEl>
                                        <p:attrNameLst>
                                          <p:attrName>ppt_x</p:attrName>
                                        </p:attrNameLst>
                                      </p:cBhvr>
                                      <p:tavLst>
                                        <p:tav tm="0">
                                          <p:val>
                                            <p:strVal val="#ppt_x"/>
                                          </p:val>
                                        </p:tav>
                                        <p:tav tm="100000">
                                          <p:val>
                                            <p:strVal val="#ppt_x"/>
                                          </p:val>
                                        </p:tav>
                                      </p:tavLst>
                                    </p:anim>
                                    <p:anim calcmode="lin" valueType="num">
                                      <p:cBhvr additive="base">
                                        <p:cTn id="34" dur="500" fill="hold"/>
                                        <p:tgtEl>
                                          <p:spTgt spid="30"/>
                                        </p:tgtEl>
                                        <p:attrNameLst>
                                          <p:attrName>ppt_y</p:attrName>
                                        </p:attrNameLst>
                                      </p:cBhvr>
                                      <p:tavLst>
                                        <p:tav tm="0">
                                          <p:val>
                                            <p:strVal val="1+#ppt_h/2"/>
                                          </p:val>
                                        </p:tav>
                                        <p:tav tm="100000">
                                          <p:val>
                                            <p:strVal val="#ppt_y"/>
                                          </p:val>
                                        </p:tav>
                                      </p:tavLst>
                                    </p:anim>
                                  </p:childTnLst>
                                </p:cTn>
                              </p:par>
                              <p:par>
                                <p:cTn id="35" presetID="2" presetClass="entr" presetSubtype="8" decel="64286" fill="hold" grpId="0" nodeType="withEffect">
                                  <p:stCondLst>
                                    <p:cond delay="80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700" fill="hold"/>
                                        <p:tgtEl>
                                          <p:spTgt spid="31"/>
                                        </p:tgtEl>
                                        <p:attrNameLst>
                                          <p:attrName>ppt_x</p:attrName>
                                        </p:attrNameLst>
                                      </p:cBhvr>
                                      <p:tavLst>
                                        <p:tav tm="0">
                                          <p:val>
                                            <p:strVal val="0-#ppt_w/2"/>
                                          </p:val>
                                        </p:tav>
                                        <p:tav tm="100000">
                                          <p:val>
                                            <p:strVal val="#ppt_x"/>
                                          </p:val>
                                        </p:tav>
                                      </p:tavLst>
                                    </p:anim>
                                    <p:anim calcmode="lin" valueType="num">
                                      <p:cBhvr additive="base">
                                        <p:cTn id="38" dur="700" fill="hold"/>
                                        <p:tgtEl>
                                          <p:spTgt spid="31"/>
                                        </p:tgtEl>
                                        <p:attrNameLst>
                                          <p:attrName>ppt_y</p:attrName>
                                        </p:attrNameLst>
                                      </p:cBhvr>
                                      <p:tavLst>
                                        <p:tav tm="0">
                                          <p:val>
                                            <p:strVal val="#ppt_y"/>
                                          </p:val>
                                        </p:tav>
                                        <p:tav tm="100000">
                                          <p:val>
                                            <p:strVal val="#ppt_y"/>
                                          </p:val>
                                        </p:tav>
                                      </p:tavLst>
                                    </p:anim>
                                  </p:childTnLst>
                                </p:cTn>
                              </p:par>
                              <p:par>
                                <p:cTn id="39" presetID="2" presetClass="entr" presetSubtype="8" decel="48000" fill="hold" grpId="0" nodeType="withEffect">
                                  <p:stCondLst>
                                    <p:cond delay="0"/>
                                  </p:stCondLst>
                                  <p:iterate type="wd">
                                    <p:tmPct val="2000"/>
                                  </p:iterate>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500" fill="hold"/>
                                        <p:tgtEl>
                                          <p:spTgt spid="32"/>
                                        </p:tgtEl>
                                        <p:attrNameLst>
                                          <p:attrName>ppt_x</p:attrName>
                                        </p:attrNameLst>
                                      </p:cBhvr>
                                      <p:tavLst>
                                        <p:tav tm="0">
                                          <p:val>
                                            <p:strVal val="0-#ppt_w/2"/>
                                          </p:val>
                                        </p:tav>
                                        <p:tav tm="100000">
                                          <p:val>
                                            <p:strVal val="#ppt_x"/>
                                          </p:val>
                                        </p:tav>
                                      </p:tavLst>
                                    </p:anim>
                                    <p:anim calcmode="lin" valueType="num">
                                      <p:cBhvr additive="base">
                                        <p:cTn id="42" dur="500" fill="hold"/>
                                        <p:tgtEl>
                                          <p:spTgt spid="32"/>
                                        </p:tgtEl>
                                        <p:attrNameLst>
                                          <p:attrName>ppt_y</p:attrName>
                                        </p:attrNameLst>
                                      </p:cBhvr>
                                      <p:tavLst>
                                        <p:tav tm="0">
                                          <p:val>
                                            <p:strVal val="#ppt_y"/>
                                          </p:val>
                                        </p:tav>
                                        <p:tav tm="100000">
                                          <p:val>
                                            <p:strVal val="#ppt_y"/>
                                          </p:val>
                                        </p:tav>
                                      </p:tavLst>
                                    </p:anim>
                                  </p:childTnLst>
                                </p:cTn>
                              </p:par>
                            </p:childTnLst>
                          </p:cTn>
                        </p:par>
                        <p:par>
                          <p:cTn id="43" fill="hold" nodeType="afterGroup">
                            <p:stCondLst>
                              <p:cond delay="4500"/>
                            </p:stCondLst>
                            <p:childTnLst>
                              <p:par>
                                <p:cTn id="44" presetID="2" presetClass="entr" presetSubtype="4" fill="hold" nodeType="afterEffect">
                                  <p:stCondLst>
                                    <p:cond delay="0"/>
                                  </p:stCondLst>
                                  <p:childTnLst>
                                    <p:set>
                                      <p:cBhvr>
                                        <p:cTn id="45" dur="1" fill="hold">
                                          <p:stCondLst>
                                            <p:cond delay="0"/>
                                          </p:stCondLst>
                                        </p:cTn>
                                        <p:tgtEl>
                                          <p:spTgt spid="33"/>
                                        </p:tgtEl>
                                        <p:attrNameLst>
                                          <p:attrName>style.visibility</p:attrName>
                                        </p:attrNameLst>
                                      </p:cBhvr>
                                      <p:to>
                                        <p:strVal val="visible"/>
                                      </p:to>
                                    </p:set>
                                    <p:anim calcmode="lin" valueType="num">
                                      <p:cBhvr additive="base">
                                        <p:cTn id="46" dur="500" fill="hold"/>
                                        <p:tgtEl>
                                          <p:spTgt spid="33"/>
                                        </p:tgtEl>
                                        <p:attrNameLst>
                                          <p:attrName>ppt_x</p:attrName>
                                        </p:attrNameLst>
                                      </p:cBhvr>
                                      <p:tavLst>
                                        <p:tav tm="0">
                                          <p:val>
                                            <p:strVal val="#ppt_x"/>
                                          </p:val>
                                        </p:tav>
                                        <p:tav tm="100000">
                                          <p:val>
                                            <p:strVal val="#ppt_x"/>
                                          </p:val>
                                        </p:tav>
                                      </p:tavLst>
                                    </p:anim>
                                    <p:anim calcmode="lin" valueType="num">
                                      <p:cBhvr additive="base">
                                        <p:cTn id="47"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advAuto="0"/>
      <p:bldP spid="84" grpId="0" animBg="1"/>
      <p:bldP spid="85" grpId="0" animBg="1"/>
      <p:bldP spid="28" grpId="0" animBg="1"/>
      <p:bldP spid="29" grpId="0" animBg="1"/>
      <p:bldP spid="31" grpId="0" animBg="1"/>
      <p:bldP spid="32"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Rectangle 10"/>
          <p:cNvSpPr/>
          <p:nvPr/>
        </p:nvSpPr>
        <p:spPr>
          <a:xfrm>
            <a:off x="0" y="0"/>
            <a:ext cx="24384000" cy="13716000"/>
          </a:xfrm>
          <a:prstGeom prst="rect">
            <a:avLst/>
          </a:prstGeom>
          <a:blipFill dpi="0" rotWithShape="1">
            <a:blip r:embed="rId2"/>
            <a:stretch>
              <a:fillRect/>
            </a:stretch>
          </a:blip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ct val="0"/>
              </a:spcBef>
              <a:spcAft>
                <a:spcPct val="0"/>
              </a:spcAft>
              <a:buClrTx/>
              <a:buSzTx/>
              <a:buFontTx/>
              <a:buNone/>
            </a:pPr>
            <a:endParaRPr kumimoji="0" lang="en-US" sz="3200" b="1" i="0" u="none" strike="noStrike" cap="none" spc="0" normalizeH="0" baseline="0">
              <a:ln>
                <a:noFill/>
              </a:ln>
              <a:solidFill>
                <a:srgbClr val="53585F"/>
              </a:solidFill>
              <a:effectLst/>
              <a:uFillTx/>
              <a:latin typeface="+mj-lt"/>
              <a:ea typeface="+mj-ea"/>
              <a:cs typeface="+mj-cs"/>
              <a:sym typeface="Roboto Regular"/>
            </a:endParaRPr>
          </a:p>
        </p:txBody>
      </p:sp>
      <p:sp>
        <p:nvSpPr>
          <p:cNvPr id="83" name="Shape 83"/>
          <p:cNvSpPr/>
          <p:nvPr/>
        </p:nvSpPr>
        <p:spPr>
          <a:xfrm>
            <a:off x="0" y="0"/>
            <a:ext cx="24383998" cy="9906001"/>
          </a:xfrm>
          <a:prstGeom prst="rect">
            <a:avLst/>
          </a:prstGeom>
          <a:solidFill>
            <a:srgbClr val="F04E39">
              <a:alpha val="92000"/>
            </a:srgbClr>
          </a:solidFill>
          <a:ln w="12700">
            <a:miter lim="400000"/>
          </a:ln>
        </p:spPr>
        <p:txBody>
          <a:bodyPr lIns="71437" tIns="71437" rIns="71437" bIns="71437" anchor="ctr"/>
          <a:lstStyle/>
          <a:p>
            <a:pPr lvl="0" defTabSz="584200">
              <a:defRPr sz="3200" b="0">
                <a:solidFill>
                  <a:srgbClr val="636463"/>
                </a:solidFill>
              </a:defRPr>
            </a:pPr>
            <a:endParaRPr/>
          </a:p>
        </p:txBody>
      </p:sp>
      <p:sp>
        <p:nvSpPr>
          <p:cNvPr id="84" name="Shape 84"/>
          <p:cNvSpPr/>
          <p:nvPr/>
        </p:nvSpPr>
        <p:spPr>
          <a:xfrm>
            <a:off x="1257300" y="747173"/>
            <a:ext cx="6648450" cy="4797851"/>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71437" tIns="71437" rIns="71437" bIns="71437">
            <a:spAutoFit/>
          </a:bodyPr>
          <a:lstStyle>
            <a:lvl1pPr algn="l" defTabSz="584200">
              <a:lnSpc>
                <a:spcPct val="90000"/>
              </a:lnSpc>
            </a:lvl1pPr>
          </a:lstStyle>
          <a:p>
            <a:pPr lvl="0" algn="ctr">
              <a:defRPr sz="1800" b="0">
                <a:solidFill>
                  <a:srgbClr val="000000"/>
                </a:solidFill>
              </a:defRPr>
            </a:pPr>
            <a:r>
              <a:rPr sz="4800" b="1">
                <a:solidFill>
                  <a:schemeClr val="tx1"/>
                </a:solidFill>
              </a:rPr>
              <a:t>“</a:t>
            </a:r>
            <a:r>
              <a:rPr lang="en-IN" sz="4800">
                <a:solidFill>
                  <a:schemeClr val="tx1"/>
                </a:solidFill>
                <a:latin typeface="Calibri" pitchFamily="34" charset="0"/>
              </a:rPr>
              <a:t>Surfaces Reporter is filling a void in architectural journalism by focusing on products and materials in the form of a magazine as opposed to a catalogue.</a:t>
            </a:r>
            <a:r>
              <a:rPr sz="4800" b="1">
                <a:solidFill>
                  <a:schemeClr val="tx1"/>
                </a:solidFill>
              </a:rPr>
              <a:t>“</a:t>
            </a:r>
          </a:p>
        </p:txBody>
      </p:sp>
      <p:sp>
        <p:nvSpPr>
          <p:cNvPr id="85" name="Shape 85"/>
          <p:cNvSpPr/>
          <p:nvPr/>
        </p:nvSpPr>
        <p:spPr>
          <a:xfrm>
            <a:off x="857250" y="10422474"/>
            <a:ext cx="7200900" cy="2369880"/>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76200" tIns="76200" rIns="76200" bIns="76200">
            <a:spAutoFit/>
          </a:bodyPr>
          <a:lstStyle/>
          <a:p>
            <a:pPr lvl="0" defTabSz="457200">
              <a:lnSpc>
                <a:spcPct val="120000"/>
              </a:lnSpc>
              <a:defRPr sz="1800" b="0">
                <a:solidFill>
                  <a:srgbClr val="000000"/>
                </a:solidFill>
              </a:defRPr>
            </a:pPr>
            <a:r>
              <a:rPr lang="en-IN" sz="4800">
                <a:solidFill>
                  <a:srgbClr val="F04E39"/>
                </a:solidFill>
                <a:latin typeface="+mn-lt"/>
                <a:ea typeface="+mn-ea"/>
                <a:cs typeface="+mn-cs"/>
                <a:sym typeface="Roboto Light"/>
              </a:rPr>
              <a:t>Ar. Takbir Fatima</a:t>
            </a:r>
          </a:p>
          <a:p>
            <a:pPr lvl="0" defTabSz="457200">
              <a:lnSpc>
                <a:spcPct val="120000"/>
              </a:lnSpc>
              <a:defRPr sz="1800" b="0">
                <a:solidFill>
                  <a:srgbClr val="000000"/>
                </a:solidFill>
              </a:defRPr>
            </a:pPr>
            <a:r>
              <a:rPr lang="en-IN" sz="3600" err="1">
                <a:solidFill>
                  <a:schemeClr val="tx1">
                    <a:lumMod val="95000"/>
                  </a:schemeClr>
                </a:solidFill>
                <a:latin typeface="+mn-lt"/>
                <a:ea typeface="+mn-ea"/>
                <a:cs typeface="+mn-cs"/>
                <a:sym typeface="Roboto Light"/>
              </a:rPr>
              <a:t>DesignAware</a:t>
            </a:r>
            <a:endParaRPr lang="en-IN" sz="3600">
              <a:solidFill>
                <a:schemeClr val="tx1">
                  <a:lumMod val="95000"/>
                </a:schemeClr>
              </a:solidFill>
              <a:latin typeface="+mn-lt"/>
              <a:ea typeface="+mn-ea"/>
              <a:cs typeface="+mn-cs"/>
              <a:sym typeface="Roboto Light"/>
            </a:endParaRPr>
          </a:p>
          <a:p>
            <a:pPr lvl="0" defTabSz="457200">
              <a:lnSpc>
                <a:spcPct val="120000"/>
              </a:lnSpc>
              <a:defRPr sz="1800" b="0">
                <a:solidFill>
                  <a:srgbClr val="000000"/>
                </a:solidFill>
              </a:defRPr>
            </a:pPr>
            <a:r>
              <a:rPr lang="en-IN" sz="3600">
                <a:solidFill>
                  <a:schemeClr val="tx1">
                    <a:lumMod val="95000"/>
                  </a:schemeClr>
                </a:solidFill>
                <a:latin typeface="+mn-lt"/>
                <a:ea typeface="+mn-ea"/>
                <a:cs typeface="+mn-cs"/>
                <a:sym typeface="Roboto Light"/>
              </a:rPr>
              <a:t>Hyderabad</a:t>
            </a:r>
            <a:endParaRPr sz="3600" spc="0">
              <a:solidFill>
                <a:schemeClr val="tx1">
                  <a:lumMod val="95000"/>
                </a:schemeClr>
              </a:solidFill>
              <a:latin typeface="+mn-lt"/>
              <a:ea typeface="+mn-ea"/>
              <a:cs typeface="+mn-cs"/>
              <a:sym typeface="Roboto Light"/>
            </a:endParaRPr>
          </a:p>
        </p:txBody>
      </p:sp>
      <p:pic>
        <p:nvPicPr>
          <p:cNvPr id="7" name="Picture Placeholder 6" descr="raj-rewal.jpg"/>
          <p:cNvPicPr>
            <a:picLocks noGrp="1" noChangeAspect="1"/>
          </p:cNvPicPr>
          <p:nvPr>
            <p:ph type="pic" sz="quarter" idx="10"/>
          </p:nvPr>
        </p:nvPicPr>
        <p:blipFill>
          <a:blip r:embed="rId3"/>
          <a:stretch>
            <a:fillRect/>
          </a:stretch>
        </p:blipFill>
        <p:spPr>
          <a:xfrm>
            <a:off x="2291337" y="6153150"/>
            <a:ext cx="4152899" cy="4152899"/>
          </a:xfrm>
        </p:spPr>
      </p:pic>
      <p:sp>
        <p:nvSpPr>
          <p:cNvPr id="28" name="Shape 84"/>
          <p:cNvSpPr/>
          <p:nvPr/>
        </p:nvSpPr>
        <p:spPr>
          <a:xfrm>
            <a:off x="8362950" y="728122"/>
            <a:ext cx="7372350" cy="4797851"/>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71437" tIns="71437" rIns="71437" bIns="71437">
            <a:spAutoFit/>
          </a:bodyPr>
          <a:lstStyle>
            <a:lvl1pPr algn="l" defTabSz="584200">
              <a:lnSpc>
                <a:spcPct val="90000"/>
              </a:lnSpc>
            </a:lvl1pPr>
          </a:lstStyle>
          <a:p>
            <a:pPr lvl="0" algn="ctr">
              <a:defRPr sz="1800" b="0">
                <a:solidFill>
                  <a:srgbClr val="000000"/>
                </a:solidFill>
              </a:defRPr>
            </a:pPr>
            <a:r>
              <a:rPr sz="4800" b="1">
                <a:solidFill>
                  <a:schemeClr val="tx1"/>
                </a:solidFill>
              </a:rPr>
              <a:t>“</a:t>
            </a:r>
            <a:r>
              <a:rPr lang="en-IN" sz="4800">
                <a:solidFill>
                  <a:schemeClr val="tx1"/>
                </a:solidFill>
                <a:latin typeface="Calibri" pitchFamily="34" charset="0"/>
              </a:rPr>
              <a:t>Wonderful details about the materials and great source of information to keep me updated. I am looking forward to long term association with Surfaces Reporter magazine.</a:t>
            </a:r>
            <a:r>
              <a:rPr sz="4800" b="1">
                <a:solidFill>
                  <a:schemeClr val="tx1"/>
                </a:solidFill>
              </a:rPr>
              <a:t>“</a:t>
            </a:r>
          </a:p>
        </p:txBody>
      </p:sp>
      <p:sp>
        <p:nvSpPr>
          <p:cNvPr id="29" name="Shape 85"/>
          <p:cNvSpPr/>
          <p:nvPr/>
        </p:nvSpPr>
        <p:spPr>
          <a:xfrm>
            <a:off x="7581900" y="10441524"/>
            <a:ext cx="8591550" cy="2308709"/>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76200" tIns="76200" rIns="76200" bIns="76200">
            <a:spAutoFit/>
          </a:bodyPr>
          <a:lstStyle/>
          <a:p>
            <a:pPr lvl="0" defTabSz="457200">
              <a:lnSpc>
                <a:spcPct val="120000"/>
              </a:lnSpc>
              <a:defRPr sz="1800" b="0">
                <a:solidFill>
                  <a:srgbClr val="000000"/>
                </a:solidFill>
              </a:defRPr>
            </a:pPr>
            <a:r>
              <a:rPr lang="en-US" sz="4800" err="1">
                <a:solidFill>
                  <a:srgbClr val="F04E39"/>
                </a:solidFill>
                <a:latin typeface="+mn-lt"/>
                <a:ea typeface="+mn-ea"/>
                <a:cs typeface="+mn-cs"/>
                <a:sym typeface="Roboto Light"/>
              </a:rPr>
              <a:t>Jyotika Nigam</a:t>
            </a:r>
          </a:p>
          <a:p>
            <a:pPr lvl="0" defTabSz="457200">
              <a:lnSpc>
                <a:spcPct val="120000"/>
              </a:lnSpc>
              <a:defRPr sz="1800" b="0">
                <a:solidFill>
                  <a:srgbClr val="000000"/>
                </a:solidFill>
              </a:defRPr>
            </a:pPr>
            <a:r>
              <a:rPr lang="en-IN" sz="3600">
                <a:solidFill>
                  <a:schemeClr val="tx1">
                    <a:lumMod val="95000"/>
                  </a:schemeClr>
                </a:solidFill>
                <a:latin typeface="+mn-lt"/>
                <a:ea typeface="+mn-ea"/>
                <a:cs typeface="+mn-cs"/>
                <a:sym typeface="Roboto Light"/>
              </a:rPr>
              <a:t>Opus Design Studio</a:t>
            </a:r>
          </a:p>
          <a:p>
            <a:pPr lvl="0" defTabSz="457200">
              <a:lnSpc>
                <a:spcPct val="120000"/>
              </a:lnSpc>
              <a:defRPr sz="1800" b="0">
                <a:solidFill>
                  <a:srgbClr val="000000"/>
                </a:solidFill>
              </a:defRPr>
            </a:pPr>
            <a:r>
              <a:rPr lang="en-IN" sz="3600">
                <a:solidFill>
                  <a:schemeClr val="tx1">
                    <a:lumMod val="95000"/>
                  </a:schemeClr>
                </a:solidFill>
                <a:latin typeface="+mn-lt"/>
                <a:ea typeface="+mn-ea"/>
                <a:cs typeface="+mn-cs"/>
                <a:sym typeface="Roboto Light"/>
              </a:rPr>
              <a:t>Bhopal</a:t>
            </a:r>
            <a:endParaRPr sz="3600" spc="0">
              <a:solidFill>
                <a:schemeClr val="tx1">
                  <a:lumMod val="95000"/>
                </a:schemeClr>
              </a:solidFill>
              <a:latin typeface="+mn-lt"/>
              <a:ea typeface="+mn-ea"/>
              <a:cs typeface="+mn-cs"/>
              <a:sym typeface="Roboto Light"/>
            </a:endParaRPr>
          </a:p>
        </p:txBody>
      </p:sp>
      <p:pic>
        <p:nvPicPr>
          <p:cNvPr id="30" name="Picture Placeholder 6" descr="raj-rewal.jpg"/>
          <p:cNvPicPr>
            <a:picLocks noChangeAspect="1"/>
          </p:cNvPicPr>
          <p:nvPr/>
        </p:nvPicPr>
        <p:blipFill>
          <a:blip r:embed="rId4"/>
          <a:stretch>
            <a:fillRect/>
          </a:stretch>
        </p:blipFill>
        <p:spPr>
          <a:xfrm>
            <a:off x="9777987" y="6153150"/>
            <a:ext cx="4152899" cy="4152899"/>
          </a:xfrm>
          <a:prstGeom prst="ellipse">
            <a:avLst/>
          </a:prstGeom>
          <a:ln w="88900">
            <a:solidFill>
              <a:schemeClr val="accent6"/>
            </a:solidFill>
          </a:ln>
        </p:spPr>
      </p:pic>
      <p:sp>
        <p:nvSpPr>
          <p:cNvPr id="31" name="Shape 84"/>
          <p:cNvSpPr/>
          <p:nvPr/>
        </p:nvSpPr>
        <p:spPr>
          <a:xfrm>
            <a:off x="16097250" y="766223"/>
            <a:ext cx="6781800" cy="4133054"/>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71437" tIns="71437" rIns="71437" bIns="71437">
            <a:spAutoFit/>
          </a:bodyPr>
          <a:lstStyle>
            <a:lvl1pPr algn="l" defTabSz="584200">
              <a:lnSpc>
                <a:spcPct val="90000"/>
              </a:lnSpc>
            </a:lvl1pPr>
          </a:lstStyle>
          <a:p>
            <a:pPr lvl="0" algn="ctr">
              <a:defRPr sz="1800" b="0">
                <a:solidFill>
                  <a:srgbClr val="000000"/>
                </a:solidFill>
              </a:defRPr>
            </a:pPr>
            <a:r>
              <a:rPr sz="4800" b="1">
                <a:solidFill>
                  <a:schemeClr val="tx1"/>
                </a:solidFill>
              </a:rPr>
              <a:t>“</a:t>
            </a:r>
            <a:r>
              <a:rPr lang="en-IN" sz="4800">
                <a:solidFill>
                  <a:schemeClr val="tx1"/>
                </a:solidFill>
                <a:latin typeface="Calibri" pitchFamily="34" charset="0"/>
              </a:rPr>
              <a:t>I still remember the 1st copy of Surfaces Reporter! Growth has just been tremendous! Every issue is mind-blowing and keeps me awaited for more.</a:t>
            </a:r>
            <a:r>
              <a:rPr sz="4800" b="1">
                <a:solidFill>
                  <a:schemeClr val="tx1"/>
                </a:solidFill>
              </a:rPr>
              <a:t>“</a:t>
            </a:r>
          </a:p>
        </p:txBody>
      </p:sp>
      <p:sp>
        <p:nvSpPr>
          <p:cNvPr id="32" name="Shape 85"/>
          <p:cNvSpPr/>
          <p:nvPr/>
        </p:nvSpPr>
        <p:spPr>
          <a:xfrm>
            <a:off x="16592550" y="10422474"/>
            <a:ext cx="5391150" cy="2369880"/>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76200" tIns="76200" rIns="76200" bIns="76200">
            <a:spAutoFit/>
          </a:bodyPr>
          <a:lstStyle/>
          <a:p>
            <a:pPr lvl="0" defTabSz="457200">
              <a:lnSpc>
                <a:spcPct val="120000"/>
              </a:lnSpc>
              <a:defRPr sz="1800" b="0">
                <a:solidFill>
                  <a:srgbClr val="000000"/>
                </a:solidFill>
              </a:defRPr>
            </a:pPr>
            <a:r>
              <a:rPr lang="en-US" sz="4800" err="1">
                <a:solidFill>
                  <a:srgbClr val="F04E39"/>
                </a:solidFill>
                <a:latin typeface="+mn-lt"/>
                <a:ea typeface="+mn-ea"/>
                <a:cs typeface="+mn-cs"/>
                <a:sym typeface="Roboto Light"/>
              </a:rPr>
              <a:t>Ar Nishant</a:t>
            </a:r>
            <a:endParaRPr lang="en-US" sz="4800">
              <a:solidFill>
                <a:srgbClr val="F04E39"/>
              </a:solidFill>
              <a:latin typeface="+mn-lt"/>
              <a:ea typeface="+mn-ea"/>
              <a:cs typeface="+mn-cs"/>
              <a:sym typeface="Roboto Light"/>
            </a:endParaRPr>
          </a:p>
          <a:p>
            <a:pPr lvl="0" defTabSz="457200">
              <a:lnSpc>
                <a:spcPct val="120000"/>
              </a:lnSpc>
              <a:defRPr sz="1800" b="0">
                <a:solidFill>
                  <a:srgbClr val="000000"/>
                </a:solidFill>
              </a:defRPr>
            </a:pPr>
            <a:r>
              <a:rPr lang="en-US" sz="3600" err="1">
                <a:solidFill>
                  <a:schemeClr val="tx1">
                    <a:lumMod val="95000"/>
                  </a:schemeClr>
                </a:solidFill>
                <a:latin typeface="+mn-lt"/>
                <a:ea typeface="+mn-ea"/>
                <a:cs typeface="+mn-cs"/>
                <a:sym typeface="Roboto Light"/>
              </a:rPr>
              <a:t>Chavda N&amp;G Associates</a:t>
            </a:r>
          </a:p>
          <a:p>
            <a:pPr lvl="0" defTabSz="457200">
              <a:lnSpc>
                <a:spcPct val="120000"/>
              </a:lnSpc>
              <a:defRPr sz="1800" b="0">
                <a:solidFill>
                  <a:srgbClr val="000000"/>
                </a:solidFill>
              </a:defRPr>
            </a:pPr>
            <a:r>
              <a:rPr lang="en-US" sz="3600">
                <a:solidFill>
                  <a:schemeClr val="tx1">
                    <a:lumMod val="95000"/>
                  </a:schemeClr>
                </a:solidFill>
                <a:latin typeface="+mn-lt"/>
                <a:ea typeface="+mn-ea"/>
                <a:cs typeface="+mn-cs"/>
                <a:sym typeface="Roboto Light"/>
              </a:rPr>
              <a:t>Hyderabad</a:t>
            </a:r>
            <a:endParaRPr sz="3600" spc="0">
              <a:solidFill>
                <a:schemeClr val="tx1">
                  <a:lumMod val="95000"/>
                </a:schemeClr>
              </a:solidFill>
              <a:latin typeface="+mn-lt"/>
              <a:ea typeface="+mn-ea"/>
              <a:cs typeface="+mn-cs"/>
              <a:sym typeface="Roboto Light"/>
            </a:endParaRPr>
          </a:p>
        </p:txBody>
      </p:sp>
      <p:pic>
        <p:nvPicPr>
          <p:cNvPr id="33" name="Picture Placeholder 6" descr="raj-rewal.jpg"/>
          <p:cNvPicPr>
            <a:picLocks noChangeAspect="1"/>
          </p:cNvPicPr>
          <p:nvPr/>
        </p:nvPicPr>
        <p:blipFill>
          <a:blip r:embed="rId5"/>
          <a:stretch>
            <a:fillRect/>
          </a:stretch>
        </p:blipFill>
        <p:spPr>
          <a:xfrm>
            <a:off x="17226538" y="6134100"/>
            <a:ext cx="4152899" cy="4152899"/>
          </a:xfrm>
          <a:prstGeom prst="ellipse">
            <a:avLst/>
          </a:prstGeom>
          <a:ln w="88900">
            <a:solidFill>
              <a:schemeClr val="accent6"/>
            </a:solidFill>
          </a:ln>
        </p:spPr>
      </p:pic>
    </p:spTree>
  </p:cSld>
  <p:clrMapOvr>
    <a:masterClrMapping/>
  </p:clrMapOvr>
  <mc:AlternateContent xmlns:mc="http://schemas.openxmlformats.org/markup-compatibility/2006" xmlns:p14="http://schemas.microsoft.com/office/powerpoint/2010/main">
    <mc:Choice Requires="p14">
      <p:transition spd="slow" p14:dur="1500">
        <p:push dir="r"/>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p:push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1000" fill="hold"/>
                                        <p:tgtEl>
                                          <p:spTgt spid="83"/>
                                        </p:tgtEl>
                                        <p:attrNameLst>
                                          <p:attrName>ppt_x</p:attrName>
                                        </p:attrNameLst>
                                      </p:cBhvr>
                                      <p:tavLst>
                                        <p:tav tm="0">
                                          <p:val>
                                            <p:strVal val="#ppt_x"/>
                                          </p:val>
                                        </p:tav>
                                        <p:tav tm="100000">
                                          <p:val>
                                            <p:strVal val="#ppt_x"/>
                                          </p:val>
                                        </p:tav>
                                      </p:tavLst>
                                    </p:anim>
                                    <p:anim calcmode="lin" valueType="num">
                                      <p:cBhvr additive="base">
                                        <p:cTn id="8" dur="1000" fill="hold"/>
                                        <p:tgtEl>
                                          <p:spTgt spid="83"/>
                                        </p:tgtEl>
                                        <p:attrNameLst>
                                          <p:attrName>ppt_y</p:attrName>
                                        </p:attrNameLst>
                                      </p:cBhvr>
                                      <p:tavLst>
                                        <p:tav tm="0">
                                          <p:val>
                                            <p:strVal val="1+#ppt_h/2"/>
                                          </p:val>
                                        </p:tav>
                                        <p:tav tm="100000">
                                          <p:val>
                                            <p:strVal val="#ppt_y"/>
                                          </p:val>
                                        </p:tav>
                                      </p:tavLst>
                                    </p:anim>
                                  </p:childTnLst>
                                </p:cTn>
                              </p:par>
                              <p:par>
                                <p:cTn id="9" presetID="2" presetClass="entr" presetSubtype="8" decel="64286" fill="hold" grpId="0" nodeType="withEffect">
                                  <p:stCondLst>
                                    <p:cond delay="800"/>
                                  </p:stCondLst>
                                  <p:childTnLst>
                                    <p:set>
                                      <p:cBhvr>
                                        <p:cTn id="10" dur="1" fill="hold">
                                          <p:stCondLst>
                                            <p:cond delay="0"/>
                                          </p:stCondLst>
                                        </p:cTn>
                                        <p:tgtEl>
                                          <p:spTgt spid="84"/>
                                        </p:tgtEl>
                                        <p:attrNameLst>
                                          <p:attrName>style.visibility</p:attrName>
                                        </p:attrNameLst>
                                      </p:cBhvr>
                                      <p:to>
                                        <p:strVal val="visible"/>
                                      </p:to>
                                    </p:set>
                                    <p:anim calcmode="lin" valueType="num">
                                      <p:cBhvr additive="base">
                                        <p:cTn id="11" dur="700" fill="hold"/>
                                        <p:tgtEl>
                                          <p:spTgt spid="84"/>
                                        </p:tgtEl>
                                        <p:attrNameLst>
                                          <p:attrName>ppt_x</p:attrName>
                                        </p:attrNameLst>
                                      </p:cBhvr>
                                      <p:tavLst>
                                        <p:tav tm="0">
                                          <p:val>
                                            <p:strVal val="0-#ppt_w/2"/>
                                          </p:val>
                                        </p:tav>
                                        <p:tav tm="100000">
                                          <p:val>
                                            <p:strVal val="#ppt_x"/>
                                          </p:val>
                                        </p:tav>
                                      </p:tavLst>
                                    </p:anim>
                                    <p:anim calcmode="lin" valueType="num">
                                      <p:cBhvr additive="base">
                                        <p:cTn id="12" dur="700" fill="hold"/>
                                        <p:tgtEl>
                                          <p:spTgt spid="84"/>
                                        </p:tgtEl>
                                        <p:attrNameLst>
                                          <p:attrName>ppt_y</p:attrName>
                                        </p:attrNameLst>
                                      </p:cBhvr>
                                      <p:tavLst>
                                        <p:tav tm="0">
                                          <p:val>
                                            <p:strVal val="#ppt_y"/>
                                          </p:val>
                                        </p:tav>
                                        <p:tav tm="100000">
                                          <p:val>
                                            <p:strVal val="#ppt_y"/>
                                          </p:val>
                                        </p:tav>
                                      </p:tavLst>
                                    </p:anim>
                                  </p:childTnLst>
                                </p:cTn>
                              </p:par>
                              <p:par>
                                <p:cTn id="13" presetID="2" presetClass="entr" presetSubtype="8" decel="48000" fill="hold" grpId="0" nodeType="withEffect">
                                  <p:stCondLst>
                                    <p:cond delay="0"/>
                                  </p:stCondLst>
                                  <p:iterate type="wd">
                                    <p:tmPct val="2000"/>
                                  </p:iterate>
                                  <p:childTnLst>
                                    <p:set>
                                      <p:cBhvr>
                                        <p:cTn id="14" dur="1" fill="hold">
                                          <p:stCondLst>
                                            <p:cond delay="0"/>
                                          </p:stCondLst>
                                        </p:cTn>
                                        <p:tgtEl>
                                          <p:spTgt spid="85"/>
                                        </p:tgtEl>
                                        <p:attrNameLst>
                                          <p:attrName>style.visibility</p:attrName>
                                        </p:attrNameLst>
                                      </p:cBhvr>
                                      <p:to>
                                        <p:strVal val="visible"/>
                                      </p:to>
                                    </p:set>
                                    <p:anim calcmode="lin" valueType="num">
                                      <p:cBhvr additive="base">
                                        <p:cTn id="15" dur="500" fill="hold"/>
                                        <p:tgtEl>
                                          <p:spTgt spid="85"/>
                                        </p:tgtEl>
                                        <p:attrNameLst>
                                          <p:attrName>ppt_x</p:attrName>
                                        </p:attrNameLst>
                                      </p:cBhvr>
                                      <p:tavLst>
                                        <p:tav tm="0">
                                          <p:val>
                                            <p:strVal val="0-#ppt_w/2"/>
                                          </p:val>
                                        </p:tav>
                                        <p:tav tm="100000">
                                          <p:val>
                                            <p:strVal val="#ppt_x"/>
                                          </p:val>
                                        </p:tav>
                                      </p:tavLst>
                                    </p:anim>
                                    <p:anim calcmode="lin" valueType="num">
                                      <p:cBhvr additive="base">
                                        <p:cTn id="16" dur="500" fill="hold"/>
                                        <p:tgtEl>
                                          <p:spTgt spid="85"/>
                                        </p:tgtEl>
                                        <p:attrNameLst>
                                          <p:attrName>ppt_y</p:attrName>
                                        </p:attrNameLst>
                                      </p:cBhvr>
                                      <p:tavLst>
                                        <p:tav tm="0">
                                          <p:val>
                                            <p:strVal val="#ppt_y"/>
                                          </p:val>
                                        </p:tav>
                                        <p:tav tm="100000">
                                          <p:val>
                                            <p:strVal val="#ppt_y"/>
                                          </p:val>
                                        </p:tav>
                                      </p:tavLst>
                                    </p:anim>
                                  </p:childTnLst>
                                </p:cTn>
                              </p:par>
                            </p:childTnLst>
                          </p:cTn>
                        </p:par>
                        <p:par>
                          <p:cTn id="17" fill="hold" nodeType="afterGroup">
                            <p:stCondLst>
                              <p:cond delay="1500"/>
                            </p:stCondLst>
                            <p:childTnLst>
                              <p:par>
                                <p:cTn id="18" presetID="2" presetClass="entr" presetSubtype="4"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par>
                                <p:cTn id="22" presetID="2" presetClass="entr" presetSubtype="8" decel="64286" fill="hold" grpId="0" nodeType="withEffect">
                                  <p:stCondLst>
                                    <p:cond delay="800"/>
                                  </p:stCondLst>
                                  <p:childTnLst>
                                    <p:set>
                                      <p:cBhvr>
                                        <p:cTn id="23" dur="1" fill="hold">
                                          <p:stCondLst>
                                            <p:cond delay="0"/>
                                          </p:stCondLst>
                                        </p:cTn>
                                        <p:tgtEl>
                                          <p:spTgt spid="28"/>
                                        </p:tgtEl>
                                        <p:attrNameLst>
                                          <p:attrName>style.visibility</p:attrName>
                                        </p:attrNameLst>
                                      </p:cBhvr>
                                      <p:to>
                                        <p:strVal val="visible"/>
                                      </p:to>
                                    </p:set>
                                    <p:anim calcmode="lin" valueType="num">
                                      <p:cBhvr additive="base">
                                        <p:cTn id="24" dur="700" fill="hold"/>
                                        <p:tgtEl>
                                          <p:spTgt spid="28"/>
                                        </p:tgtEl>
                                        <p:attrNameLst>
                                          <p:attrName>ppt_x</p:attrName>
                                        </p:attrNameLst>
                                      </p:cBhvr>
                                      <p:tavLst>
                                        <p:tav tm="0">
                                          <p:val>
                                            <p:strVal val="0-#ppt_w/2"/>
                                          </p:val>
                                        </p:tav>
                                        <p:tav tm="100000">
                                          <p:val>
                                            <p:strVal val="#ppt_x"/>
                                          </p:val>
                                        </p:tav>
                                      </p:tavLst>
                                    </p:anim>
                                    <p:anim calcmode="lin" valueType="num">
                                      <p:cBhvr additive="base">
                                        <p:cTn id="25" dur="700" fill="hold"/>
                                        <p:tgtEl>
                                          <p:spTgt spid="28"/>
                                        </p:tgtEl>
                                        <p:attrNameLst>
                                          <p:attrName>ppt_y</p:attrName>
                                        </p:attrNameLst>
                                      </p:cBhvr>
                                      <p:tavLst>
                                        <p:tav tm="0">
                                          <p:val>
                                            <p:strVal val="#ppt_y"/>
                                          </p:val>
                                        </p:tav>
                                        <p:tav tm="100000">
                                          <p:val>
                                            <p:strVal val="#ppt_y"/>
                                          </p:val>
                                        </p:tav>
                                      </p:tavLst>
                                    </p:anim>
                                  </p:childTnLst>
                                </p:cTn>
                              </p:par>
                              <p:par>
                                <p:cTn id="26" presetID="2" presetClass="entr" presetSubtype="8" decel="48000" fill="hold" grpId="0" nodeType="withEffect">
                                  <p:stCondLst>
                                    <p:cond delay="0"/>
                                  </p:stCondLst>
                                  <p:iterate type="wd">
                                    <p:tmPct val="2000"/>
                                  </p:iterate>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500" fill="hold"/>
                                        <p:tgtEl>
                                          <p:spTgt spid="29"/>
                                        </p:tgtEl>
                                        <p:attrNameLst>
                                          <p:attrName>ppt_x</p:attrName>
                                        </p:attrNameLst>
                                      </p:cBhvr>
                                      <p:tavLst>
                                        <p:tav tm="0">
                                          <p:val>
                                            <p:strVal val="0-#ppt_w/2"/>
                                          </p:val>
                                        </p:tav>
                                        <p:tav tm="100000">
                                          <p:val>
                                            <p:strVal val="#ppt_x"/>
                                          </p:val>
                                        </p:tav>
                                      </p:tavLst>
                                    </p:anim>
                                    <p:anim calcmode="lin" valueType="num">
                                      <p:cBhvr additive="base">
                                        <p:cTn id="29" dur="500" fill="hold"/>
                                        <p:tgtEl>
                                          <p:spTgt spid="29"/>
                                        </p:tgtEl>
                                        <p:attrNameLst>
                                          <p:attrName>ppt_y</p:attrName>
                                        </p:attrNameLst>
                                      </p:cBhvr>
                                      <p:tavLst>
                                        <p:tav tm="0">
                                          <p:val>
                                            <p:strVal val="#ppt_y"/>
                                          </p:val>
                                        </p:tav>
                                        <p:tav tm="100000">
                                          <p:val>
                                            <p:strVal val="#ppt_y"/>
                                          </p:val>
                                        </p:tav>
                                      </p:tavLst>
                                    </p:anim>
                                  </p:childTnLst>
                                </p:cTn>
                              </p:par>
                            </p:childTnLst>
                          </p:cTn>
                        </p:par>
                        <p:par>
                          <p:cTn id="30" fill="hold" nodeType="afterGroup">
                            <p:stCondLst>
                              <p:cond delay="3000"/>
                            </p:stCondLst>
                            <p:childTnLst>
                              <p:par>
                                <p:cTn id="31" presetID="2" presetClass="entr" presetSubtype="4" fill="hold" nodeType="afterEffect">
                                  <p:stCondLst>
                                    <p:cond delay="0"/>
                                  </p:stCondLst>
                                  <p:childTnLst>
                                    <p:set>
                                      <p:cBhvr>
                                        <p:cTn id="32" dur="1" fill="hold">
                                          <p:stCondLst>
                                            <p:cond delay="0"/>
                                          </p:stCondLst>
                                        </p:cTn>
                                        <p:tgtEl>
                                          <p:spTgt spid="30"/>
                                        </p:tgtEl>
                                        <p:attrNameLst>
                                          <p:attrName>style.visibility</p:attrName>
                                        </p:attrNameLst>
                                      </p:cBhvr>
                                      <p:to>
                                        <p:strVal val="visible"/>
                                      </p:to>
                                    </p:set>
                                    <p:anim calcmode="lin" valueType="num">
                                      <p:cBhvr additive="base">
                                        <p:cTn id="33" dur="500" fill="hold"/>
                                        <p:tgtEl>
                                          <p:spTgt spid="30"/>
                                        </p:tgtEl>
                                        <p:attrNameLst>
                                          <p:attrName>ppt_x</p:attrName>
                                        </p:attrNameLst>
                                      </p:cBhvr>
                                      <p:tavLst>
                                        <p:tav tm="0">
                                          <p:val>
                                            <p:strVal val="#ppt_x"/>
                                          </p:val>
                                        </p:tav>
                                        <p:tav tm="100000">
                                          <p:val>
                                            <p:strVal val="#ppt_x"/>
                                          </p:val>
                                        </p:tav>
                                      </p:tavLst>
                                    </p:anim>
                                    <p:anim calcmode="lin" valueType="num">
                                      <p:cBhvr additive="base">
                                        <p:cTn id="34" dur="500" fill="hold"/>
                                        <p:tgtEl>
                                          <p:spTgt spid="30"/>
                                        </p:tgtEl>
                                        <p:attrNameLst>
                                          <p:attrName>ppt_y</p:attrName>
                                        </p:attrNameLst>
                                      </p:cBhvr>
                                      <p:tavLst>
                                        <p:tav tm="0">
                                          <p:val>
                                            <p:strVal val="1+#ppt_h/2"/>
                                          </p:val>
                                        </p:tav>
                                        <p:tav tm="100000">
                                          <p:val>
                                            <p:strVal val="#ppt_y"/>
                                          </p:val>
                                        </p:tav>
                                      </p:tavLst>
                                    </p:anim>
                                  </p:childTnLst>
                                </p:cTn>
                              </p:par>
                              <p:par>
                                <p:cTn id="35" presetID="2" presetClass="entr" presetSubtype="8" decel="64286" fill="hold" nodeType="withEffect">
                                  <p:stCondLst>
                                    <p:cond delay="80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700" fill="hold"/>
                                        <p:tgtEl>
                                          <p:spTgt spid="31"/>
                                        </p:tgtEl>
                                        <p:attrNameLst>
                                          <p:attrName>ppt_x</p:attrName>
                                        </p:attrNameLst>
                                      </p:cBhvr>
                                      <p:tavLst>
                                        <p:tav tm="0">
                                          <p:val>
                                            <p:strVal val="0-#ppt_w/2"/>
                                          </p:val>
                                        </p:tav>
                                        <p:tav tm="100000">
                                          <p:val>
                                            <p:strVal val="#ppt_x"/>
                                          </p:val>
                                        </p:tav>
                                      </p:tavLst>
                                    </p:anim>
                                    <p:anim calcmode="lin" valueType="num">
                                      <p:cBhvr additive="base">
                                        <p:cTn id="38" dur="700" fill="hold"/>
                                        <p:tgtEl>
                                          <p:spTgt spid="31"/>
                                        </p:tgtEl>
                                        <p:attrNameLst>
                                          <p:attrName>ppt_y</p:attrName>
                                        </p:attrNameLst>
                                      </p:cBhvr>
                                      <p:tavLst>
                                        <p:tav tm="0">
                                          <p:val>
                                            <p:strVal val="#ppt_y"/>
                                          </p:val>
                                        </p:tav>
                                        <p:tav tm="100000">
                                          <p:val>
                                            <p:strVal val="#ppt_y"/>
                                          </p:val>
                                        </p:tav>
                                      </p:tavLst>
                                    </p:anim>
                                  </p:childTnLst>
                                </p:cTn>
                              </p:par>
                              <p:par>
                                <p:cTn id="39" presetID="2" presetClass="entr" presetSubtype="8" decel="48000" fill="hold" nodeType="withEffect">
                                  <p:stCondLst>
                                    <p:cond delay="0"/>
                                  </p:stCondLst>
                                  <p:iterate type="wd">
                                    <p:tmPct val="2000"/>
                                  </p:iterate>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500" fill="hold"/>
                                        <p:tgtEl>
                                          <p:spTgt spid="32"/>
                                        </p:tgtEl>
                                        <p:attrNameLst>
                                          <p:attrName>ppt_x</p:attrName>
                                        </p:attrNameLst>
                                      </p:cBhvr>
                                      <p:tavLst>
                                        <p:tav tm="0">
                                          <p:val>
                                            <p:strVal val="0-#ppt_w/2"/>
                                          </p:val>
                                        </p:tav>
                                        <p:tav tm="100000">
                                          <p:val>
                                            <p:strVal val="#ppt_x"/>
                                          </p:val>
                                        </p:tav>
                                      </p:tavLst>
                                    </p:anim>
                                    <p:anim calcmode="lin" valueType="num">
                                      <p:cBhvr additive="base">
                                        <p:cTn id="42" dur="500" fill="hold"/>
                                        <p:tgtEl>
                                          <p:spTgt spid="32"/>
                                        </p:tgtEl>
                                        <p:attrNameLst>
                                          <p:attrName>ppt_y</p:attrName>
                                        </p:attrNameLst>
                                      </p:cBhvr>
                                      <p:tavLst>
                                        <p:tav tm="0">
                                          <p:val>
                                            <p:strVal val="#ppt_y"/>
                                          </p:val>
                                        </p:tav>
                                        <p:tav tm="100000">
                                          <p:val>
                                            <p:strVal val="#ppt_y"/>
                                          </p:val>
                                        </p:tav>
                                      </p:tavLst>
                                    </p:anim>
                                  </p:childTnLst>
                                </p:cTn>
                              </p:par>
                            </p:childTnLst>
                          </p:cTn>
                        </p:par>
                        <p:par>
                          <p:cTn id="43" fill="hold" nodeType="afterGroup">
                            <p:stCondLst>
                              <p:cond delay="4500"/>
                            </p:stCondLst>
                            <p:childTnLst>
                              <p:par>
                                <p:cTn id="44" presetID="2" presetClass="entr" presetSubtype="4" fill="hold" nodeType="afterEffect">
                                  <p:stCondLst>
                                    <p:cond delay="0"/>
                                  </p:stCondLst>
                                  <p:childTnLst>
                                    <p:set>
                                      <p:cBhvr>
                                        <p:cTn id="45" dur="1" fill="hold">
                                          <p:stCondLst>
                                            <p:cond delay="0"/>
                                          </p:stCondLst>
                                        </p:cTn>
                                        <p:tgtEl>
                                          <p:spTgt spid="33"/>
                                        </p:tgtEl>
                                        <p:attrNameLst>
                                          <p:attrName>style.visibility</p:attrName>
                                        </p:attrNameLst>
                                      </p:cBhvr>
                                      <p:to>
                                        <p:strVal val="visible"/>
                                      </p:to>
                                    </p:set>
                                    <p:anim calcmode="lin" valueType="num">
                                      <p:cBhvr additive="base">
                                        <p:cTn id="46" dur="500" fill="hold"/>
                                        <p:tgtEl>
                                          <p:spTgt spid="33"/>
                                        </p:tgtEl>
                                        <p:attrNameLst>
                                          <p:attrName>ppt_x</p:attrName>
                                        </p:attrNameLst>
                                      </p:cBhvr>
                                      <p:tavLst>
                                        <p:tav tm="0">
                                          <p:val>
                                            <p:strVal val="#ppt_x"/>
                                          </p:val>
                                        </p:tav>
                                        <p:tav tm="100000">
                                          <p:val>
                                            <p:strVal val="#ppt_x"/>
                                          </p:val>
                                        </p:tav>
                                      </p:tavLst>
                                    </p:anim>
                                    <p:anim calcmode="lin" valueType="num">
                                      <p:cBhvr additive="base">
                                        <p:cTn id="47"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advAuto="0"/>
      <p:bldP spid="84" grpId="0" animBg="1"/>
      <p:bldP spid="85" grpId="0" animBg="1"/>
      <p:bldP spid="28" grpId="0" animBg="1"/>
      <p:bldP spid="2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24384000" cy="13716000"/>
          </a:xfrm>
          <a:prstGeom prst="rect">
            <a:avLst/>
          </a:prstGeom>
          <a:blipFill dpi="0" rotWithShape="1">
            <a:blip r:embed="rId2"/>
            <a:stretch>
              <a:fillRect/>
            </a:stretch>
          </a:blip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ct val="0"/>
              </a:spcBef>
              <a:spcAft>
                <a:spcPct val="0"/>
              </a:spcAft>
              <a:buClrTx/>
              <a:buSzTx/>
              <a:buFontTx/>
              <a:buNone/>
            </a:pPr>
            <a:endParaRPr kumimoji="0" lang="en-US" sz="3200" b="1" i="0" u="none" strike="noStrike" cap="none" spc="0" normalizeH="0" baseline="0">
              <a:ln>
                <a:noFill/>
              </a:ln>
              <a:solidFill>
                <a:srgbClr val="53585F"/>
              </a:solidFill>
              <a:effectLst/>
              <a:uFillTx/>
              <a:latin typeface="+mj-lt"/>
              <a:ea typeface="+mj-ea"/>
              <a:cs typeface="+mj-cs"/>
              <a:sym typeface="Roboto Regular"/>
            </a:endParaRPr>
          </a:p>
        </p:txBody>
      </p:sp>
      <p:sp>
        <p:nvSpPr>
          <p:cNvPr id="83" name="Shape 83"/>
          <p:cNvSpPr/>
          <p:nvPr/>
        </p:nvSpPr>
        <p:spPr>
          <a:xfrm>
            <a:off x="0" y="0"/>
            <a:ext cx="24383998" cy="9906001"/>
          </a:xfrm>
          <a:prstGeom prst="rect">
            <a:avLst/>
          </a:prstGeom>
          <a:solidFill>
            <a:srgbClr val="F04E39">
              <a:alpha val="92000"/>
            </a:srgbClr>
          </a:solidFill>
          <a:ln w="12700">
            <a:miter lim="400000"/>
          </a:ln>
        </p:spPr>
        <p:txBody>
          <a:bodyPr lIns="71437" tIns="71437" rIns="71437" bIns="71437" anchor="ctr"/>
          <a:lstStyle/>
          <a:p>
            <a:pPr lvl="0" defTabSz="584200">
              <a:defRPr sz="3200" b="0">
                <a:solidFill>
                  <a:srgbClr val="636463"/>
                </a:solidFill>
              </a:defRPr>
            </a:pPr>
            <a:endParaRPr/>
          </a:p>
        </p:txBody>
      </p:sp>
      <p:sp>
        <p:nvSpPr>
          <p:cNvPr id="84" name="Shape 84"/>
          <p:cNvSpPr/>
          <p:nvPr/>
        </p:nvSpPr>
        <p:spPr>
          <a:xfrm>
            <a:off x="1828800" y="2252123"/>
            <a:ext cx="21507450" cy="3800655"/>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71437" tIns="71437" rIns="71437" bIns="71437">
            <a:spAutoFit/>
          </a:bodyPr>
          <a:lstStyle>
            <a:lvl1pPr algn="l" defTabSz="584200">
              <a:lnSpc>
                <a:spcPct val="90000"/>
              </a:lnSpc>
            </a:lvl1pPr>
          </a:lstStyle>
          <a:p>
            <a:pPr lvl="0">
              <a:defRPr sz="1800" b="0">
                <a:solidFill>
                  <a:srgbClr val="000000"/>
                </a:solidFill>
              </a:defRPr>
            </a:pPr>
            <a:r>
              <a:rPr sz="6600" b="1">
                <a:solidFill>
                  <a:schemeClr val="tx1"/>
                </a:solidFill>
              </a:rPr>
              <a:t>“</a:t>
            </a:r>
            <a:r>
              <a:rPr lang="en-IN" sz="6600">
                <a:solidFill>
                  <a:schemeClr val="tx1"/>
                </a:solidFill>
                <a:latin typeface="Calibri" pitchFamily="34" charset="0"/>
              </a:rPr>
              <a:t>I usually don’t read magazines but I ensure that whenever Surfaces Reporter reaches, it is circulated amongst the team. It has such a lot of information helpful for them and its very interesting.</a:t>
            </a:r>
            <a:r>
              <a:rPr sz="6600" b="1">
                <a:solidFill>
                  <a:schemeClr val="tx1"/>
                </a:solidFill>
              </a:rPr>
              <a:t>“</a:t>
            </a:r>
          </a:p>
        </p:txBody>
      </p:sp>
      <p:sp>
        <p:nvSpPr>
          <p:cNvPr id="85" name="Shape 85"/>
          <p:cNvSpPr/>
          <p:nvPr/>
        </p:nvSpPr>
        <p:spPr>
          <a:xfrm>
            <a:off x="4572000" y="10022424"/>
            <a:ext cx="10786536" cy="2449581"/>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76200" tIns="76200" rIns="76200" bIns="76200">
            <a:spAutoFit/>
          </a:bodyPr>
          <a:lstStyle/>
          <a:p>
            <a:pPr lvl="0" algn="r" defTabSz="457200">
              <a:lnSpc>
                <a:spcPct val="120000"/>
              </a:lnSpc>
              <a:defRPr sz="1800" b="0">
                <a:solidFill>
                  <a:srgbClr val="000000"/>
                </a:solidFill>
              </a:defRPr>
            </a:pPr>
            <a:r>
              <a:rPr lang="en-US" sz="4800" err="1">
                <a:solidFill>
                  <a:srgbClr val="F04E39"/>
                </a:solidFill>
                <a:latin typeface="+mn-lt"/>
                <a:ea typeface="+mn-ea"/>
                <a:cs typeface="+mn-cs"/>
                <a:sym typeface="Roboto Light"/>
              </a:rPr>
              <a:t>Ar Amit Porwal</a:t>
            </a:r>
            <a:endParaRPr lang="en-US" sz="4800">
              <a:solidFill>
                <a:srgbClr val="F04E39"/>
              </a:solidFill>
              <a:latin typeface="+mn-lt"/>
              <a:ea typeface="+mn-ea"/>
              <a:cs typeface="+mn-cs"/>
              <a:sym typeface="Roboto Light"/>
            </a:endParaRPr>
          </a:p>
          <a:p>
            <a:pPr lvl="0" algn="r" defTabSz="457200">
              <a:lnSpc>
                <a:spcPct val="120000"/>
              </a:lnSpc>
              <a:defRPr sz="1800" b="0">
                <a:solidFill>
                  <a:srgbClr val="000000"/>
                </a:solidFill>
              </a:defRPr>
            </a:pPr>
            <a:r>
              <a:rPr lang="en-US" sz="4000">
                <a:solidFill>
                  <a:schemeClr val="tx1">
                    <a:lumMod val="95000"/>
                  </a:schemeClr>
                </a:solidFill>
                <a:latin typeface="+mn-lt"/>
                <a:ea typeface="+mn-ea"/>
                <a:cs typeface="+mn-cs"/>
                <a:sym typeface="Roboto Light"/>
              </a:rPr>
              <a:t>IPIPL</a:t>
            </a:r>
            <a:br>
              <a:rPr lang="en-US" sz="4000">
                <a:solidFill>
                  <a:schemeClr val="tx1">
                    <a:lumMod val="95000"/>
                  </a:schemeClr>
                </a:solidFill>
                <a:latin typeface="+mn-lt"/>
                <a:ea typeface="+mn-ea"/>
                <a:cs typeface="+mn-cs"/>
                <a:sym typeface="Roboto Light"/>
              </a:rPr>
            </a:br>
            <a:r>
              <a:rPr lang="en-US" sz="4000">
                <a:solidFill>
                  <a:schemeClr val="tx1">
                    <a:lumMod val="95000"/>
                  </a:schemeClr>
                </a:solidFill>
                <a:latin typeface="+mn-lt"/>
                <a:ea typeface="+mn-ea"/>
                <a:cs typeface="+mn-cs"/>
                <a:sym typeface="Roboto Light"/>
              </a:rPr>
              <a:t>Mumbai</a:t>
            </a:r>
            <a:endParaRPr sz="4000" spc="0">
              <a:solidFill>
                <a:schemeClr val="tx1">
                  <a:lumMod val="95000"/>
                </a:schemeClr>
              </a:solidFill>
              <a:latin typeface="+mn-lt"/>
              <a:ea typeface="+mn-ea"/>
              <a:cs typeface="+mn-cs"/>
              <a:sym typeface="Roboto Light"/>
            </a:endParaRPr>
          </a:p>
        </p:txBody>
      </p:sp>
      <p:pic>
        <p:nvPicPr>
          <p:cNvPr id="9" name="Picture Placeholder 8" descr="amit.jpg"/>
          <p:cNvPicPr>
            <a:picLocks noGrp="1" noChangeAspect="1"/>
          </p:cNvPicPr>
          <p:nvPr>
            <p:ph type="pic" sz="quarter" idx="10"/>
          </p:nvPr>
        </p:nvPicPr>
        <p:blipFill>
          <a:blip r:embed="rId3"/>
          <a:stretch>
            <a:fillRect/>
          </a:stretch>
        </p:blipFill>
        <p:spPr/>
      </p:pic>
    </p:spTree>
  </p:cSld>
  <p:clrMapOvr>
    <a:masterClrMapping/>
  </p:clrMapOvr>
  <mc:AlternateContent xmlns:mc="http://schemas.openxmlformats.org/markup-compatibility/2006" xmlns:p14="http://schemas.microsoft.com/office/powerpoint/2010/main">
    <mc:Choice Requires="p14">
      <p:transition spd="slow" p14:dur="1500">
        <p:push dir="r"/>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p:push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decel="100000" fill="hold" grpId="0" nodeType="withEffect">
                                  <p:stCondLst>
                                    <p:cond delay="0"/>
                                  </p:stCondLst>
                                  <p:childTnLst>
                                    <p:set>
                                      <p:cBhvr>
                                        <p:cTn id="6" fill="hold"/>
                                        <p:tgtEl>
                                          <p:spTgt spid="83"/>
                                        </p:tgtEl>
                                        <p:attrNameLst>
                                          <p:attrName>style.visibility</p:attrName>
                                        </p:attrNameLst>
                                      </p:cBhvr>
                                      <p:to>
                                        <p:strVal val="visible"/>
                                      </p:to>
                                    </p:set>
                                    <p:anim calcmode="lin" valueType="num">
                                      <p:cBhvr>
                                        <p:cTn id="7" dur="1000" fill="hold"/>
                                        <p:tgtEl>
                                          <p:spTgt spid="83"/>
                                        </p:tgtEl>
                                        <p:attrNameLst>
                                          <p:attrName>ppt_x</p:attrName>
                                        </p:attrNameLst>
                                      </p:cBhvr>
                                      <p:tavLst>
                                        <p:tav tm="0">
                                          <p:val>
                                            <p:strVal val="0-#ppt_w/2"/>
                                          </p:val>
                                        </p:tav>
                                        <p:tav tm="100000">
                                          <p:val>
                                            <p:strVal val="#ppt_x"/>
                                          </p:val>
                                        </p:tav>
                                      </p:tavLst>
                                    </p:anim>
                                    <p:anim calcmode="lin" valueType="num">
                                      <p:cBhvr>
                                        <p:cTn id="8" dur="1000" fill="hold"/>
                                        <p:tgtEl>
                                          <p:spTgt spid="83"/>
                                        </p:tgtEl>
                                        <p:attrNameLst>
                                          <p:attrName>ppt_y</p:attrName>
                                        </p:attrNameLst>
                                      </p:cBhvr>
                                      <p:tavLst>
                                        <p:tav tm="0">
                                          <p:val>
                                            <p:strVal val="#ppt_y"/>
                                          </p:val>
                                        </p:tav>
                                        <p:tav tm="100000">
                                          <p:val>
                                            <p:strVal val="#ppt_y"/>
                                          </p:val>
                                        </p:tav>
                                      </p:tavLst>
                                    </p:anim>
                                  </p:childTnLst>
                                </p:cTn>
                              </p:par>
                              <p:par>
                                <p:cTn id="9" presetID="2" presetClass="entr" presetSubtype="8" decel="64286" fill="hold" grpId="0" nodeType="withEffect">
                                  <p:stCondLst>
                                    <p:cond delay="800"/>
                                  </p:stCondLst>
                                  <p:childTnLst>
                                    <p:set>
                                      <p:cBhvr>
                                        <p:cTn id="10" dur="1" fill="hold">
                                          <p:stCondLst>
                                            <p:cond delay="0"/>
                                          </p:stCondLst>
                                        </p:cTn>
                                        <p:tgtEl>
                                          <p:spTgt spid="84"/>
                                        </p:tgtEl>
                                        <p:attrNameLst>
                                          <p:attrName>style.visibility</p:attrName>
                                        </p:attrNameLst>
                                      </p:cBhvr>
                                      <p:to>
                                        <p:strVal val="visible"/>
                                      </p:to>
                                    </p:set>
                                    <p:anim calcmode="lin" valueType="num">
                                      <p:cBhvr additive="base">
                                        <p:cTn id="11" dur="700" fill="hold"/>
                                        <p:tgtEl>
                                          <p:spTgt spid="84"/>
                                        </p:tgtEl>
                                        <p:attrNameLst>
                                          <p:attrName>ppt_x</p:attrName>
                                        </p:attrNameLst>
                                      </p:cBhvr>
                                      <p:tavLst>
                                        <p:tav tm="0">
                                          <p:val>
                                            <p:strVal val="0-#ppt_w/2"/>
                                          </p:val>
                                        </p:tav>
                                        <p:tav tm="100000">
                                          <p:val>
                                            <p:strVal val="#ppt_x"/>
                                          </p:val>
                                        </p:tav>
                                      </p:tavLst>
                                    </p:anim>
                                    <p:anim calcmode="lin" valueType="num">
                                      <p:cBhvr additive="base">
                                        <p:cTn id="12" dur="700" fill="hold"/>
                                        <p:tgtEl>
                                          <p:spTgt spid="84"/>
                                        </p:tgtEl>
                                        <p:attrNameLst>
                                          <p:attrName>ppt_y</p:attrName>
                                        </p:attrNameLst>
                                      </p:cBhvr>
                                      <p:tavLst>
                                        <p:tav tm="0">
                                          <p:val>
                                            <p:strVal val="#ppt_y"/>
                                          </p:val>
                                        </p:tav>
                                        <p:tav tm="100000">
                                          <p:val>
                                            <p:strVal val="#ppt_y"/>
                                          </p:val>
                                        </p:tav>
                                      </p:tavLst>
                                    </p:anim>
                                  </p:childTnLst>
                                </p:cTn>
                              </p:par>
                              <p:par>
                                <p:cTn id="13" presetID="2" presetClass="entr" presetSubtype="8" decel="48000" fill="hold" grpId="0" nodeType="withEffect">
                                  <p:stCondLst>
                                    <p:cond delay="0"/>
                                  </p:stCondLst>
                                  <p:iterate type="wd">
                                    <p:tmPct val="2000"/>
                                  </p:iterate>
                                  <p:childTnLst>
                                    <p:set>
                                      <p:cBhvr>
                                        <p:cTn id="14" dur="1" fill="hold">
                                          <p:stCondLst>
                                            <p:cond delay="0"/>
                                          </p:stCondLst>
                                        </p:cTn>
                                        <p:tgtEl>
                                          <p:spTgt spid="85"/>
                                        </p:tgtEl>
                                        <p:attrNameLst>
                                          <p:attrName>style.visibility</p:attrName>
                                        </p:attrNameLst>
                                      </p:cBhvr>
                                      <p:to>
                                        <p:strVal val="visible"/>
                                      </p:to>
                                    </p:set>
                                    <p:anim calcmode="lin" valueType="num">
                                      <p:cBhvr additive="base">
                                        <p:cTn id="15" dur="500" fill="hold"/>
                                        <p:tgtEl>
                                          <p:spTgt spid="85"/>
                                        </p:tgtEl>
                                        <p:attrNameLst>
                                          <p:attrName>ppt_x</p:attrName>
                                        </p:attrNameLst>
                                      </p:cBhvr>
                                      <p:tavLst>
                                        <p:tav tm="0">
                                          <p:val>
                                            <p:strVal val="0-#ppt_w/2"/>
                                          </p:val>
                                        </p:tav>
                                        <p:tav tm="100000">
                                          <p:val>
                                            <p:strVal val="#ppt_x"/>
                                          </p:val>
                                        </p:tav>
                                      </p:tavLst>
                                    </p:anim>
                                    <p:anim calcmode="lin" valueType="num">
                                      <p:cBhvr additive="base">
                                        <p:cTn id="16" dur="500" fill="hold"/>
                                        <p:tgtEl>
                                          <p:spTgt spid="8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advAuto="0"/>
      <p:bldP spid="84" grpId="0" animBg="1"/>
      <p:bldP spid="8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24384000" cy="13716000"/>
          </a:xfrm>
          <a:prstGeom prst="rect">
            <a:avLst/>
          </a:prstGeom>
          <a:blipFill dpi="0" rotWithShape="1">
            <a:blip r:embed="rId2"/>
            <a:stretch>
              <a:fillRect/>
            </a:stretch>
          </a:blip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ct val="0"/>
              </a:spcBef>
              <a:spcAft>
                <a:spcPct val="0"/>
              </a:spcAft>
              <a:buClrTx/>
              <a:buSzTx/>
              <a:buFontTx/>
              <a:buNone/>
            </a:pPr>
            <a:endParaRPr kumimoji="0" lang="en-US" sz="3200" b="1" i="0" u="none" strike="noStrike" cap="none" spc="0" normalizeH="0" baseline="0">
              <a:ln>
                <a:noFill/>
              </a:ln>
              <a:solidFill>
                <a:srgbClr val="53585F"/>
              </a:solidFill>
              <a:effectLst/>
              <a:uFillTx/>
              <a:latin typeface="+mj-lt"/>
              <a:ea typeface="+mj-ea"/>
              <a:cs typeface="+mj-cs"/>
              <a:sym typeface="Roboto Regular"/>
            </a:endParaRPr>
          </a:p>
        </p:txBody>
      </p:sp>
      <p:sp>
        <p:nvSpPr>
          <p:cNvPr id="83" name="Shape 83"/>
          <p:cNvSpPr/>
          <p:nvPr/>
        </p:nvSpPr>
        <p:spPr>
          <a:xfrm>
            <a:off x="0" y="0"/>
            <a:ext cx="24383998" cy="9906001"/>
          </a:xfrm>
          <a:prstGeom prst="rect">
            <a:avLst/>
          </a:prstGeom>
          <a:solidFill>
            <a:srgbClr val="F04E39">
              <a:alpha val="92000"/>
            </a:srgbClr>
          </a:solidFill>
          <a:ln w="12700">
            <a:miter lim="400000"/>
          </a:ln>
        </p:spPr>
        <p:txBody>
          <a:bodyPr lIns="71437" tIns="71437" rIns="71437" bIns="71437" anchor="ctr"/>
          <a:lstStyle/>
          <a:p>
            <a:pPr lvl="0" defTabSz="584200">
              <a:defRPr sz="3200" b="0">
                <a:solidFill>
                  <a:srgbClr val="636463"/>
                </a:solidFill>
              </a:defRPr>
            </a:pPr>
            <a:endParaRPr/>
          </a:p>
        </p:txBody>
      </p:sp>
      <p:sp>
        <p:nvSpPr>
          <p:cNvPr id="84" name="Shape 84"/>
          <p:cNvSpPr/>
          <p:nvPr/>
        </p:nvSpPr>
        <p:spPr>
          <a:xfrm>
            <a:off x="1828800" y="1680623"/>
            <a:ext cx="20897850" cy="6542944"/>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71437" tIns="71437" rIns="71437" bIns="71437">
            <a:spAutoFit/>
          </a:bodyPr>
          <a:lstStyle>
            <a:lvl1pPr algn="l" defTabSz="584200">
              <a:lnSpc>
                <a:spcPct val="90000"/>
              </a:lnSpc>
            </a:lvl1pPr>
          </a:lstStyle>
          <a:p>
            <a:pPr lvl="0">
              <a:defRPr sz="1800" b="0">
                <a:solidFill>
                  <a:srgbClr val="000000"/>
                </a:solidFill>
              </a:defRPr>
            </a:pPr>
            <a:r>
              <a:rPr sz="6600" b="1">
                <a:solidFill>
                  <a:schemeClr val="tx1"/>
                </a:solidFill>
              </a:rPr>
              <a:t>“</a:t>
            </a:r>
            <a:r>
              <a:rPr lang="en-IN" sz="6600">
                <a:solidFill>
                  <a:schemeClr val="tx1"/>
                </a:solidFill>
                <a:latin typeface="Calibri" pitchFamily="34" charset="0"/>
              </a:rPr>
              <a:t>I in person am in awe of their thought process and result oriented magazine Surfaces Reporter. It was launched in May 2011. In short span of time it has become a household magazine not only for Architects and Interior Designers but also people who do up their own houses </a:t>
            </a:r>
          </a:p>
          <a:p>
            <a:pPr lvl="0">
              <a:defRPr sz="1800" b="0">
                <a:solidFill>
                  <a:srgbClr val="000000"/>
                </a:solidFill>
              </a:defRPr>
            </a:pPr>
            <a:r>
              <a:rPr lang="en-IN" sz="6600">
                <a:solidFill>
                  <a:schemeClr val="tx1"/>
                </a:solidFill>
                <a:latin typeface="Calibri" pitchFamily="34" charset="0"/>
              </a:rPr>
              <a:t>without the help of professionals. </a:t>
            </a:r>
          </a:p>
          <a:p>
            <a:pPr lvl="0">
              <a:defRPr sz="1800" b="0">
                <a:solidFill>
                  <a:srgbClr val="000000"/>
                </a:solidFill>
              </a:defRPr>
            </a:pPr>
            <a:r>
              <a:rPr lang="en-IN" sz="6600">
                <a:solidFill>
                  <a:schemeClr val="tx1"/>
                </a:solidFill>
                <a:latin typeface="Calibri" pitchFamily="34" charset="0"/>
              </a:rPr>
              <a:t>Best wishes Vertica &amp; team!</a:t>
            </a:r>
            <a:r>
              <a:rPr sz="6600" b="1">
                <a:solidFill>
                  <a:schemeClr val="tx1"/>
                </a:solidFill>
              </a:rPr>
              <a:t>“</a:t>
            </a:r>
          </a:p>
        </p:txBody>
      </p:sp>
      <p:sp>
        <p:nvSpPr>
          <p:cNvPr id="85" name="Shape 85"/>
          <p:cNvSpPr/>
          <p:nvPr/>
        </p:nvSpPr>
        <p:spPr>
          <a:xfrm>
            <a:off x="4572000" y="10022424"/>
            <a:ext cx="10786536" cy="3256276"/>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76200" tIns="76200" rIns="76200" bIns="76200">
            <a:spAutoFit/>
          </a:bodyPr>
          <a:lstStyle/>
          <a:p>
            <a:pPr lvl="0" algn="r" defTabSz="457200">
              <a:lnSpc>
                <a:spcPct val="120000"/>
              </a:lnSpc>
              <a:defRPr sz="1800" b="0">
                <a:solidFill>
                  <a:srgbClr val="000000"/>
                </a:solidFill>
              </a:defRPr>
            </a:pPr>
            <a:r>
              <a:rPr lang="en-US" sz="4800" err="1">
                <a:solidFill>
                  <a:srgbClr val="F04E39"/>
                </a:solidFill>
                <a:latin typeface="+mn-lt"/>
                <a:ea typeface="+mn-ea"/>
                <a:cs typeface="+mn-cs"/>
                <a:sym typeface="Roboto Light"/>
              </a:rPr>
              <a:t>Ar Hoshedaar Eruch Carnac</a:t>
            </a:r>
          </a:p>
          <a:p>
            <a:pPr lvl="0" algn="r" defTabSz="457200">
              <a:lnSpc>
                <a:spcPct val="120000"/>
              </a:lnSpc>
              <a:defRPr sz="1800" b="0">
                <a:solidFill>
                  <a:srgbClr val="000000"/>
                </a:solidFill>
              </a:defRPr>
            </a:pPr>
            <a:r>
              <a:rPr lang="en-IN" sz="4000">
                <a:solidFill>
                  <a:schemeClr val="tx1">
                    <a:lumMod val="95000"/>
                  </a:schemeClr>
                </a:solidFill>
                <a:latin typeface="+mn-lt"/>
                <a:ea typeface="+mn-ea"/>
                <a:cs typeface="+mn-cs"/>
                <a:sym typeface="Roboto Light"/>
              </a:rPr>
              <a:t>Creative Director, </a:t>
            </a:r>
            <a:br>
              <a:rPr lang="en-IN" sz="4000">
                <a:solidFill>
                  <a:schemeClr val="tx1">
                    <a:lumMod val="95000"/>
                  </a:schemeClr>
                </a:solidFill>
                <a:latin typeface="+mn-lt"/>
                <a:ea typeface="+mn-ea"/>
                <a:cs typeface="+mn-cs"/>
                <a:sym typeface="Roboto Light"/>
              </a:rPr>
            </a:br>
            <a:r>
              <a:rPr lang="en-IN" sz="4000">
                <a:solidFill>
                  <a:schemeClr val="tx1">
                    <a:lumMod val="95000"/>
                  </a:schemeClr>
                </a:solidFill>
                <a:latin typeface="+mn-lt"/>
                <a:ea typeface="+mn-ea"/>
                <a:cs typeface="+mn-cs"/>
                <a:sym typeface="Roboto Light"/>
              </a:rPr>
              <a:t>HEJC Architects Combine,</a:t>
            </a:r>
            <a:br>
              <a:rPr lang="en-US" sz="4000">
                <a:solidFill>
                  <a:schemeClr val="tx1">
                    <a:lumMod val="95000"/>
                  </a:schemeClr>
                </a:solidFill>
                <a:latin typeface="+mn-lt"/>
                <a:ea typeface="+mn-ea"/>
                <a:cs typeface="+mn-cs"/>
                <a:sym typeface="Roboto Light"/>
              </a:rPr>
            </a:br>
            <a:r>
              <a:rPr lang="en-US" sz="4000">
                <a:solidFill>
                  <a:schemeClr val="tx1">
                    <a:lumMod val="95000"/>
                  </a:schemeClr>
                </a:solidFill>
                <a:latin typeface="+mn-lt"/>
                <a:ea typeface="+mn-ea"/>
                <a:cs typeface="+mn-cs"/>
                <a:sym typeface="Roboto Light"/>
              </a:rPr>
              <a:t>Mumbai</a:t>
            </a:r>
            <a:endParaRPr sz="4000" spc="0">
              <a:solidFill>
                <a:schemeClr val="tx1">
                  <a:lumMod val="95000"/>
                </a:schemeClr>
              </a:solidFill>
              <a:latin typeface="+mn-lt"/>
              <a:ea typeface="+mn-ea"/>
              <a:cs typeface="+mn-cs"/>
              <a:sym typeface="Roboto Light"/>
            </a:endParaRPr>
          </a:p>
        </p:txBody>
      </p:sp>
      <p:pic>
        <p:nvPicPr>
          <p:cNvPr id="7" name="Picture Placeholder 6" descr="raj-rewal.jpg"/>
          <p:cNvPicPr>
            <a:picLocks noGrp="1" noChangeAspect="1"/>
          </p:cNvPicPr>
          <p:nvPr>
            <p:ph type="pic" sz="quarter" idx="10"/>
          </p:nvPr>
        </p:nvPicPr>
        <p:blipFill>
          <a:blip r:embed="rId3"/>
          <a:stretch>
            <a:fillRect/>
          </a:stretch>
        </p:blipFill>
        <p:spPr>
          <a:xfrm>
            <a:off x="16306800" y="6197600"/>
            <a:ext cx="6070600" cy="6070600"/>
          </a:xfrm>
        </p:spPr>
      </p:pic>
    </p:spTree>
  </p:cSld>
  <p:clrMapOvr>
    <a:masterClrMapping/>
  </p:clrMapOvr>
  <mc:AlternateContent xmlns:mc="http://schemas.openxmlformats.org/markup-compatibility/2006" xmlns:p14="http://schemas.microsoft.com/office/powerpoint/2010/main">
    <mc:Choice Requires="p14">
      <p:transition spd="slow" p14:dur="1500">
        <p:push dir="r"/>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p:push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decel="100000" fill="hold" grpId="0" nodeType="withEffect">
                                  <p:stCondLst>
                                    <p:cond delay="0"/>
                                  </p:stCondLst>
                                  <p:childTnLst>
                                    <p:set>
                                      <p:cBhvr>
                                        <p:cTn id="6" fill="hold"/>
                                        <p:tgtEl>
                                          <p:spTgt spid="83"/>
                                        </p:tgtEl>
                                        <p:attrNameLst>
                                          <p:attrName>style.visibility</p:attrName>
                                        </p:attrNameLst>
                                      </p:cBhvr>
                                      <p:to>
                                        <p:strVal val="visible"/>
                                      </p:to>
                                    </p:set>
                                    <p:anim calcmode="lin" valueType="num">
                                      <p:cBhvr>
                                        <p:cTn id="7" dur="1000" fill="hold"/>
                                        <p:tgtEl>
                                          <p:spTgt spid="83"/>
                                        </p:tgtEl>
                                        <p:attrNameLst>
                                          <p:attrName>ppt_x</p:attrName>
                                        </p:attrNameLst>
                                      </p:cBhvr>
                                      <p:tavLst>
                                        <p:tav tm="0">
                                          <p:val>
                                            <p:strVal val="0-#ppt_w/2"/>
                                          </p:val>
                                        </p:tav>
                                        <p:tav tm="100000">
                                          <p:val>
                                            <p:strVal val="#ppt_x"/>
                                          </p:val>
                                        </p:tav>
                                      </p:tavLst>
                                    </p:anim>
                                    <p:anim calcmode="lin" valueType="num">
                                      <p:cBhvr>
                                        <p:cTn id="8" dur="1000" fill="hold"/>
                                        <p:tgtEl>
                                          <p:spTgt spid="83"/>
                                        </p:tgtEl>
                                        <p:attrNameLst>
                                          <p:attrName>ppt_y</p:attrName>
                                        </p:attrNameLst>
                                      </p:cBhvr>
                                      <p:tavLst>
                                        <p:tav tm="0">
                                          <p:val>
                                            <p:strVal val="#ppt_y"/>
                                          </p:val>
                                        </p:tav>
                                        <p:tav tm="100000">
                                          <p:val>
                                            <p:strVal val="#ppt_y"/>
                                          </p:val>
                                        </p:tav>
                                      </p:tavLst>
                                    </p:anim>
                                  </p:childTnLst>
                                </p:cTn>
                              </p:par>
                              <p:par>
                                <p:cTn id="9" presetID="2" presetClass="entr" presetSubtype="8" decel="64286" fill="hold" grpId="0" nodeType="withEffect">
                                  <p:stCondLst>
                                    <p:cond delay="800"/>
                                  </p:stCondLst>
                                  <p:childTnLst>
                                    <p:set>
                                      <p:cBhvr>
                                        <p:cTn id="10" dur="1" fill="hold">
                                          <p:stCondLst>
                                            <p:cond delay="0"/>
                                          </p:stCondLst>
                                        </p:cTn>
                                        <p:tgtEl>
                                          <p:spTgt spid="84"/>
                                        </p:tgtEl>
                                        <p:attrNameLst>
                                          <p:attrName>style.visibility</p:attrName>
                                        </p:attrNameLst>
                                      </p:cBhvr>
                                      <p:to>
                                        <p:strVal val="visible"/>
                                      </p:to>
                                    </p:set>
                                    <p:anim calcmode="lin" valueType="num">
                                      <p:cBhvr additive="base">
                                        <p:cTn id="11" dur="700" fill="hold"/>
                                        <p:tgtEl>
                                          <p:spTgt spid="84"/>
                                        </p:tgtEl>
                                        <p:attrNameLst>
                                          <p:attrName>ppt_x</p:attrName>
                                        </p:attrNameLst>
                                      </p:cBhvr>
                                      <p:tavLst>
                                        <p:tav tm="0">
                                          <p:val>
                                            <p:strVal val="0-#ppt_w/2"/>
                                          </p:val>
                                        </p:tav>
                                        <p:tav tm="100000">
                                          <p:val>
                                            <p:strVal val="#ppt_x"/>
                                          </p:val>
                                        </p:tav>
                                      </p:tavLst>
                                    </p:anim>
                                    <p:anim calcmode="lin" valueType="num">
                                      <p:cBhvr additive="base">
                                        <p:cTn id="12" dur="700" fill="hold"/>
                                        <p:tgtEl>
                                          <p:spTgt spid="84"/>
                                        </p:tgtEl>
                                        <p:attrNameLst>
                                          <p:attrName>ppt_y</p:attrName>
                                        </p:attrNameLst>
                                      </p:cBhvr>
                                      <p:tavLst>
                                        <p:tav tm="0">
                                          <p:val>
                                            <p:strVal val="#ppt_y"/>
                                          </p:val>
                                        </p:tav>
                                        <p:tav tm="100000">
                                          <p:val>
                                            <p:strVal val="#ppt_y"/>
                                          </p:val>
                                        </p:tav>
                                      </p:tavLst>
                                    </p:anim>
                                  </p:childTnLst>
                                </p:cTn>
                              </p:par>
                              <p:par>
                                <p:cTn id="13" presetID="2" presetClass="entr" presetSubtype="8" decel="48000" fill="hold" grpId="0" nodeType="withEffect">
                                  <p:stCondLst>
                                    <p:cond delay="0"/>
                                  </p:stCondLst>
                                  <p:iterate type="wd">
                                    <p:tmPct val="2000"/>
                                  </p:iterate>
                                  <p:childTnLst>
                                    <p:set>
                                      <p:cBhvr>
                                        <p:cTn id="14" dur="1" fill="hold">
                                          <p:stCondLst>
                                            <p:cond delay="0"/>
                                          </p:stCondLst>
                                        </p:cTn>
                                        <p:tgtEl>
                                          <p:spTgt spid="85"/>
                                        </p:tgtEl>
                                        <p:attrNameLst>
                                          <p:attrName>style.visibility</p:attrName>
                                        </p:attrNameLst>
                                      </p:cBhvr>
                                      <p:to>
                                        <p:strVal val="visible"/>
                                      </p:to>
                                    </p:set>
                                    <p:anim calcmode="lin" valueType="num">
                                      <p:cBhvr additive="base">
                                        <p:cTn id="15" dur="500" fill="hold"/>
                                        <p:tgtEl>
                                          <p:spTgt spid="85"/>
                                        </p:tgtEl>
                                        <p:attrNameLst>
                                          <p:attrName>ppt_x</p:attrName>
                                        </p:attrNameLst>
                                      </p:cBhvr>
                                      <p:tavLst>
                                        <p:tav tm="0">
                                          <p:val>
                                            <p:strVal val="0-#ppt_w/2"/>
                                          </p:val>
                                        </p:tav>
                                        <p:tav tm="100000">
                                          <p:val>
                                            <p:strVal val="#ppt_x"/>
                                          </p:val>
                                        </p:tav>
                                      </p:tavLst>
                                    </p:anim>
                                    <p:anim calcmode="lin" valueType="num">
                                      <p:cBhvr additive="base">
                                        <p:cTn id="16" dur="500" fill="hold"/>
                                        <p:tgtEl>
                                          <p:spTgt spid="8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advAuto="0"/>
      <p:bldP spid="84" grpId="0" animBg="1"/>
      <p:bldP spid="8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4" name="Shape 2214"/>
          <p:cNvSpPr/>
          <p:nvPr/>
        </p:nvSpPr>
        <p:spPr>
          <a:xfrm>
            <a:off x="0" y="0"/>
            <a:ext cx="24384000" cy="13716000"/>
          </a:xfrm>
          <a:prstGeom prst="rect">
            <a:avLst/>
          </a:prstGeom>
          <a:gradFill flip="none" rotWithShape="1">
            <a:gsLst>
              <a:gs pos="0">
                <a:srgbClr val="131517">
                  <a:alpha val="90000"/>
                </a:srgbClr>
              </a:gs>
              <a:gs pos="55484">
                <a:srgbClr val="303132">
                  <a:alpha val="90000"/>
                </a:srgbClr>
              </a:gs>
              <a:gs pos="100000">
                <a:srgbClr val="4D4E4C">
                  <a:alpha val="90000"/>
                </a:srgbClr>
              </a:gs>
            </a:gsLst>
            <a:lin ang="16200000" scaled="1"/>
          </a:gradFill>
          <a:ln w="12700">
            <a:miter lim="400000"/>
          </a:ln>
        </p:spPr>
        <p:txBody>
          <a:bodyPr lIns="50800" tIns="50800" rIns="50800" bIns="50800" anchor="ctr"/>
          <a:lstStyle/>
          <a:p>
            <a:pPr lvl="0">
              <a:defRPr sz="3200" b="0">
                <a:solidFill>
                  <a:srgbClr val="000000">
                    <a:alpha val="0"/>
                  </a:srgbClr>
                </a:solidFill>
              </a:defRPr>
            </a:pPr>
            <a:endParaRPr/>
          </a:p>
        </p:txBody>
      </p:sp>
      <p:sp>
        <p:nvSpPr>
          <p:cNvPr id="2217" name="Shape 2217"/>
          <p:cNvSpPr/>
          <p:nvPr/>
        </p:nvSpPr>
        <p:spPr>
          <a:xfrm>
            <a:off x="8929984" y="1994455"/>
            <a:ext cx="6264920" cy="1231106"/>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none" lIns="0" tIns="0" rIns="0" bIns="0" anchor="ctr">
            <a:spAutoFit/>
          </a:bodyPr>
          <a:lstStyle>
            <a:lvl1pPr>
              <a:defRPr sz="8000" spc="-319">
                <a:solidFill>
                  <a:srgbClr val="FFFFFF"/>
                </a:solidFill>
              </a:defRPr>
            </a:lvl1pPr>
          </a:lstStyle>
          <a:p>
            <a:pPr lvl="0">
              <a:defRPr sz="1800" b="0" spc="0">
                <a:solidFill>
                  <a:srgbClr val="000000"/>
                </a:solidFill>
              </a:defRPr>
            </a:pPr>
            <a:r>
              <a:rPr lang="en-US" sz="8000" b="1" spc="-319">
                <a:solidFill>
                  <a:srgbClr val="FFFFFF"/>
                </a:solidFill>
              </a:rPr>
              <a:t>GROUP CLIENTS</a:t>
            </a:r>
            <a:endParaRPr sz="8000" b="1" spc="-319">
              <a:solidFill>
                <a:srgbClr val="FFFFFF"/>
              </a:solidFill>
            </a:endParaRPr>
          </a:p>
        </p:txBody>
      </p:sp>
      <p:pic>
        <p:nvPicPr>
          <p:cNvPr id="23" name="Picture Placeholder 22" descr="clients.jpg"/>
          <p:cNvPicPr>
            <a:picLocks noGrp="1" noChangeAspect="1"/>
          </p:cNvPicPr>
          <p:nvPr>
            <p:ph type="pic" sz="quarter" idx="10"/>
          </p:nvPr>
        </p:nvPicPr>
        <p:blipFill>
          <a:blip r:embed="rId2"/>
          <a:stretch>
            <a:fillRect/>
          </a:stretch>
        </p:blipFill>
        <p:spPr>
          <a:xfrm>
            <a:off x="0" y="4244624"/>
            <a:ext cx="24384000" cy="8207022"/>
          </a:xfr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217"/>
                                        </p:tgtEl>
                                        <p:attrNameLst>
                                          <p:attrName>style.visibility</p:attrName>
                                        </p:attrNameLst>
                                      </p:cBhvr>
                                      <p:to>
                                        <p:strVal val="visible"/>
                                      </p:to>
                                    </p:set>
                                    <p:animEffect transition="in" filter="fade">
                                      <p:cBhvr>
                                        <p:cTn id="7" dur="500"/>
                                        <p:tgtEl>
                                          <p:spTgt spid="2217"/>
                                        </p:tgtEl>
                                      </p:cBhvr>
                                    </p:animEffect>
                                  </p:childTnLst>
                                </p:cTn>
                              </p:par>
                              <p:par>
                                <p:cTn id="8" presetID="2" presetClass="entr" presetSubtype="2" fill="hold" nodeType="withEffect">
                                  <p:stCondLst>
                                    <p:cond delay="0"/>
                                  </p:stCondLst>
                                  <p:childTnLst>
                                    <p:set>
                                      <p:cBhvr>
                                        <p:cTn id="9" fill="hold"/>
                                        <p:tgtEl>
                                          <p:spTgt spid="2214"/>
                                        </p:tgtEl>
                                        <p:attrNameLst>
                                          <p:attrName>style.visibility</p:attrName>
                                        </p:attrNameLst>
                                      </p:cBhvr>
                                      <p:to>
                                        <p:strVal val="visible"/>
                                      </p:to>
                                    </p:set>
                                    <p:anim calcmode="lin" valueType="num">
                                      <p:cBhvr>
                                        <p:cTn id="10" dur="700" fill="hold"/>
                                        <p:tgtEl>
                                          <p:spTgt spid="2214"/>
                                        </p:tgtEl>
                                        <p:attrNameLst>
                                          <p:attrName>ppt_x</p:attrName>
                                        </p:attrNameLst>
                                      </p:cBhvr>
                                      <p:tavLst>
                                        <p:tav tm="0">
                                          <p:val>
                                            <p:strVal val="1+#ppt_w/2"/>
                                          </p:val>
                                        </p:tav>
                                        <p:tav tm="100000">
                                          <p:val>
                                            <p:strVal val="#ppt_x"/>
                                          </p:val>
                                        </p:tav>
                                      </p:tavLst>
                                    </p:anim>
                                    <p:anim calcmode="lin" valueType="num">
                                      <p:cBhvr>
                                        <p:cTn id="11" dur="700" fill="hold"/>
                                        <p:tgtEl>
                                          <p:spTgt spid="22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7" name="Shape 2147"/>
          <p:cNvSpPr/>
          <p:nvPr/>
        </p:nvSpPr>
        <p:spPr>
          <a:xfrm>
            <a:off x="14751442" y="1305869"/>
            <a:ext cx="9061058" cy="7608237"/>
          </a:xfrm>
          <a:prstGeom prst="rect">
            <a:avLst/>
          </a:prstGeom>
          <a:ln w="12700">
            <a:miter lim="400000"/>
          </a:ln>
          <a:extLst>
            <a:ext uri="{C572A759-6A51-4108-AA02-DFA0A04FC94B}">
              <ma14:wrappingTextBoxFlag xmlns="" xmlns:ma14="http://schemas.microsoft.com/office/mac/drawingml/2011/main" xmlns:p159="http://schemas.microsoft.com/office/powerpoint/2015/09/main" xmlns:p15="http://schemas.microsoft.com/office/powerpoint/2012/main" xmlns:p14="http://schemas.microsoft.com/office/powerpoint/2010/main" xmlns:mc="http://schemas.openxmlformats.org/markup-compatibility/2006" xmlns:a14="http://schemas.microsoft.com/office/drawing/2010/main" xmlns:wp="http://schemas.openxmlformats.org/drawingml/2006/wordprocessingDrawing" xmlns:w="http://schemas.openxmlformats.org/wordprocessingml/2006/main" xmlns:m="http://schemas.openxmlformats.org/officeDocument/2006/math" val="1"/>
            </a:ext>
          </a:extLst>
        </p:spPr>
        <p:txBody>
          <a:bodyPr wrap="square" lIns="0" tIns="0" rIns="0" bIns="0" anchor="ctr">
            <a:spAutoFit/>
          </a:bodyPr>
          <a:lstStyle/>
          <a:p>
            <a:pPr lvl="0" defTabSz="457200">
              <a:lnSpc>
                <a:spcPct val="80000"/>
              </a:lnSpc>
              <a:defRPr sz="1800" b="0">
                <a:solidFill>
                  <a:srgbClr val="000000"/>
                </a:solidFill>
              </a:defRPr>
            </a:pPr>
            <a:r>
              <a:rPr lang="en-IN" sz="8200" spc="-168">
                <a:solidFill>
                  <a:srgbClr val="F04E39"/>
                </a:solidFill>
                <a:ea typeface="+mn-ea"/>
                <a:cs typeface="+mn-cs"/>
                <a:sym typeface="Roboto Light"/>
              </a:rPr>
              <a:t>WE </a:t>
            </a:r>
          </a:p>
          <a:p>
            <a:pPr lvl="0" defTabSz="457200">
              <a:lnSpc>
                <a:spcPct val="80000"/>
              </a:lnSpc>
              <a:defRPr sz="1800" b="0">
                <a:solidFill>
                  <a:srgbClr val="000000"/>
                </a:solidFill>
              </a:defRPr>
            </a:pPr>
            <a:r>
              <a:rPr lang="en-IN" sz="8200" spc="-168">
                <a:solidFill>
                  <a:srgbClr val="F04E39"/>
                </a:solidFill>
                <a:ea typeface="+mn-ea"/>
                <a:cs typeface="+mn-cs"/>
                <a:sym typeface="Roboto Light"/>
              </a:rPr>
              <a:t>DO NOT </a:t>
            </a:r>
          </a:p>
          <a:p>
            <a:pPr lvl="0" defTabSz="457200">
              <a:lnSpc>
                <a:spcPct val="80000"/>
              </a:lnSpc>
              <a:defRPr sz="1800" b="0">
                <a:solidFill>
                  <a:srgbClr val="000000"/>
                </a:solidFill>
              </a:defRPr>
            </a:pPr>
            <a:r>
              <a:rPr lang="en-IN" sz="8200" spc="-168">
                <a:solidFill>
                  <a:srgbClr val="F04E39"/>
                </a:solidFill>
                <a:ea typeface="+mn-ea"/>
                <a:cs typeface="+mn-cs"/>
                <a:sym typeface="Roboto Light"/>
              </a:rPr>
              <a:t>HAVE A </a:t>
            </a:r>
          </a:p>
          <a:p>
            <a:pPr lvl="0" defTabSz="457200">
              <a:lnSpc>
                <a:spcPct val="80000"/>
              </a:lnSpc>
              <a:defRPr sz="1800" b="0">
                <a:solidFill>
                  <a:srgbClr val="000000"/>
                </a:solidFill>
              </a:defRPr>
            </a:pPr>
            <a:r>
              <a:rPr lang="en-IN" sz="8000" spc="-168">
                <a:solidFill>
                  <a:srgbClr val="F04E39"/>
                </a:solidFill>
                <a:ea typeface="+mn-ea"/>
                <a:cs typeface="+mn-cs"/>
                <a:sym typeface="Roboto Light"/>
              </a:rPr>
              <a:t>BIG &amp; STRONG </a:t>
            </a:r>
          </a:p>
          <a:p>
            <a:pPr lvl="0" defTabSz="457200">
              <a:lnSpc>
                <a:spcPct val="80000"/>
              </a:lnSpc>
              <a:defRPr sz="1800" b="0">
                <a:solidFill>
                  <a:srgbClr val="000000"/>
                </a:solidFill>
              </a:defRPr>
            </a:pPr>
            <a:r>
              <a:rPr lang="en-IN" sz="8000" spc="-168">
                <a:solidFill>
                  <a:srgbClr val="F04E39"/>
                </a:solidFill>
                <a:ea typeface="+mn-ea"/>
                <a:cs typeface="+mn-cs"/>
                <a:sym typeface="Roboto Light"/>
              </a:rPr>
              <a:t>HISTORY</a:t>
            </a:r>
          </a:p>
          <a:p>
            <a:pPr lvl="0" defTabSz="457200">
              <a:lnSpc>
                <a:spcPct val="80000"/>
              </a:lnSpc>
              <a:defRPr sz="1800" b="0">
                <a:solidFill>
                  <a:srgbClr val="000000"/>
                </a:solidFill>
              </a:defRPr>
            </a:pPr>
            <a:endParaRPr lang="en-US" sz="8400" spc="-168">
              <a:solidFill>
                <a:srgbClr val="FFFFFF"/>
              </a:solidFill>
              <a:latin typeface="+mn-lt"/>
              <a:ea typeface="+mn-ea"/>
              <a:cs typeface="+mn-cs"/>
              <a:sym typeface="Roboto Light"/>
            </a:endParaRPr>
          </a:p>
          <a:p>
            <a:pPr lvl="0" defTabSz="457200">
              <a:lnSpc>
                <a:spcPct val="80000"/>
              </a:lnSpc>
              <a:defRPr sz="1800" b="0">
                <a:solidFill>
                  <a:srgbClr val="000000"/>
                </a:solidFill>
              </a:defRPr>
            </a:pPr>
            <a:endParaRPr lang="en-IN" sz="8400" spc="-168">
              <a:solidFill>
                <a:srgbClr val="FFFFFF"/>
              </a:solidFill>
              <a:latin typeface="+mn-lt"/>
              <a:ea typeface="+mn-ea"/>
              <a:cs typeface="+mn-cs"/>
              <a:sym typeface="Roboto Light"/>
            </a:endParaRPr>
          </a:p>
          <a:p>
            <a:pPr lvl="0" defTabSz="457200">
              <a:lnSpc>
                <a:spcPct val="80000"/>
              </a:lnSpc>
              <a:defRPr sz="1800" b="0">
                <a:solidFill>
                  <a:srgbClr val="000000"/>
                </a:solidFill>
              </a:defRPr>
            </a:pPr>
            <a:r>
              <a:rPr lang="en-IN" sz="4400" spc="-168">
                <a:solidFill>
                  <a:schemeClr val="bg1"/>
                </a:solidFill>
                <a:latin typeface="+mn-lt"/>
                <a:ea typeface="+mn-ea"/>
                <a:cs typeface="+mn-cs"/>
                <a:sym typeface="Roboto Light"/>
              </a:rPr>
              <a:t>WE ARE  /\ CREATING ONE! </a:t>
            </a:r>
            <a:endParaRPr lang="en-IN" sz="4400" b="1" spc="-168">
              <a:solidFill>
                <a:schemeClr val="bg1"/>
              </a:solidFill>
            </a:endParaRPr>
          </a:p>
        </p:txBody>
      </p:sp>
      <p:pic>
        <p:nvPicPr>
          <p:cNvPr id="23" name="Picture Placeholder 22" descr="magazine.jpg"/>
          <p:cNvPicPr>
            <a:picLocks noGrp="1" noChangeAspect="1"/>
          </p:cNvPicPr>
          <p:nvPr>
            <p:ph type="pic" sz="quarter" idx="10"/>
          </p:nvPr>
        </p:nvPicPr>
        <p:blipFill>
          <a:blip r:embed="rId2"/>
          <a:stretch>
            <a:fillRect/>
          </a:stretch>
        </p:blipFill>
        <p:spPr>
          <a:xfrm>
            <a:off x="0" y="-50800"/>
            <a:ext cx="14058900" cy="13796235"/>
          </a:xfrm>
        </p:spPr>
      </p:pic>
      <p:pic>
        <p:nvPicPr>
          <p:cNvPr id="8" name="Picture 7" descr="Vertica signature blk.tif"/>
          <p:cNvPicPr>
            <a:picLocks noChangeAspect="1"/>
          </p:cNvPicPr>
          <p:nvPr/>
        </p:nvPicPr>
        <p:blipFill>
          <a:blip r:embed="rId3"/>
          <a:stretch>
            <a:fillRect/>
          </a:stretch>
        </p:blipFill>
        <p:spPr>
          <a:xfrm>
            <a:off x="17166337" y="10690684"/>
            <a:ext cx="3883914" cy="2301416"/>
          </a:xfrm>
          <a:prstGeom prst="rect">
            <a:avLst/>
          </a:prstGeom>
        </p:spPr>
      </p:pic>
      <p:sp>
        <p:nvSpPr>
          <p:cNvPr id="5" name="TextBox 4"/>
          <p:cNvSpPr txBox="1"/>
          <p:nvPr/>
        </p:nvSpPr>
        <p:spPr>
          <a:xfrm>
            <a:off x="17221200" y="7010400"/>
            <a:ext cx="2990850" cy="93358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IN" sz="5400" b="0" i="1" spc="-168">
                <a:solidFill>
                  <a:srgbClr val="00B0F0"/>
                </a:solidFill>
                <a:latin typeface="Times New Roman" pitchFamily="18" charset="0"/>
                <a:cs typeface="Times New Roman" pitchFamily="18" charset="0"/>
                <a:sym typeface="Roboto Light"/>
              </a:rPr>
              <a:t>definitely</a:t>
            </a:r>
            <a:endParaRPr kumimoji="0" lang="en-IN" sz="5400" b="0" i="1" u="none" strike="noStrike" cap="none" spc="0" normalizeH="0" baseline="0">
              <a:ln>
                <a:noFill/>
              </a:ln>
              <a:solidFill>
                <a:srgbClr val="00B0F0"/>
              </a:solidFill>
              <a:effectLst/>
              <a:uFillTx/>
              <a:latin typeface="Times New Roman" pitchFamily="18" charset="0"/>
              <a:cs typeface="Times New Roman" pitchFamily="18" charset="0"/>
              <a:sym typeface="Roboto Regular"/>
            </a:endParaRPr>
          </a:p>
        </p:txBody>
      </p:sp>
    </p:spTree>
  </p:cSld>
  <p:clrMapOvr>
    <a:masterClrMapping/>
  </p:clrMapOvr>
  <mc:AlternateContent xmlns:mc="http://schemas.openxmlformats.org/markup-compatibility/2006" xmlns:p14="http://schemas.microsoft.com/office/powerpoint/2010/main">
    <mc:Choice Requires="p14">
      <p:transition spd="slow" p14:dur="1500">
        <p14:prism dir="u"/>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decel="46000" fill="hold" grpId="0" nodeType="withEffect">
                                  <p:stCondLst>
                                    <p:cond delay="0"/>
                                  </p:stCondLst>
                                  <p:iterate type="wd">
                                    <p:tmPct val="2000"/>
                                  </p:iterate>
                                  <p:childTnLst>
                                    <p:set>
                                      <p:cBhvr>
                                        <p:cTn id="6" dur="1" fill="hold">
                                          <p:stCondLst>
                                            <p:cond delay="0"/>
                                          </p:stCondLst>
                                        </p:cTn>
                                        <p:tgtEl>
                                          <p:spTgt spid="2147"/>
                                        </p:tgtEl>
                                        <p:attrNameLst>
                                          <p:attrName>style.visibility</p:attrName>
                                        </p:attrNameLst>
                                      </p:cBhvr>
                                      <p:to>
                                        <p:strVal val="visible"/>
                                      </p:to>
                                    </p:set>
                                    <p:anim calcmode="lin" valueType="num">
                                      <p:cBhvr additive="base">
                                        <p:cTn id="7" dur="500" fill="hold"/>
                                        <p:tgtEl>
                                          <p:spTgt spid="2147"/>
                                        </p:tgtEl>
                                        <p:attrNameLst>
                                          <p:attrName>ppt_x</p:attrName>
                                        </p:attrNameLst>
                                      </p:cBhvr>
                                      <p:tavLst>
                                        <p:tav tm="0">
                                          <p:val>
                                            <p:strVal val="1+#ppt_w/2"/>
                                          </p:val>
                                        </p:tav>
                                        <p:tav tm="100000">
                                          <p:val>
                                            <p:strVal val="#ppt_x"/>
                                          </p:val>
                                        </p:tav>
                                      </p:tavLst>
                                    </p:anim>
                                    <p:anim calcmode="lin" valueType="num">
                                      <p:cBhvr additive="base">
                                        <p:cTn id="8" dur="500" fill="hold"/>
                                        <p:tgtEl>
                                          <p:spTgt spid="2147"/>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53" presetClass="entr" presetSubtype="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7"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20.06.14"/>
  <p:tag name="AS_TITLE" val="Aspose.Slides for .NET 2.0"/>
  <p:tag name="AS_VERSION" val="20.6"/>
</p:tagLst>
</file>

<file path=ppt/theme/theme1.xml><?xml version="1.0" encoding="utf-8"?>
<a:theme xmlns:a="http://schemas.openxmlformats.org/drawingml/2006/main" name="Whit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2">
      <a:majorFont>
        <a:latin typeface="Calibri"/>
        <a:ea typeface="Arial"/>
        <a:cs typeface="Arial"/>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mbria"/>
        <a:ea typeface="Arial"/>
        <a:cs typeface="Arial"/>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30200" dist="25400" dir="5400000" rotWithShape="0">
              <a:srgbClr val="000000">
                <a:alpha val="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AC93D"/>
        </a:solid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200" b="1" i="0" u="none" strike="noStrike" cap="none" spc="0" normalizeH="0" baseline="0">
            <a:ln>
              <a:noFill/>
            </a:ln>
            <a:solidFill>
              <a:srgbClr val="53585F"/>
            </a:solidFill>
            <a:effectLst/>
            <a:uFillTx/>
            <a:latin typeface="+mj-lt"/>
            <a:ea typeface="+mj-ea"/>
            <a:cs typeface="+mj-cs"/>
            <a:sym typeface="Roboto Regula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50800" cap="rnd">
          <a:solidFill>
            <a:srgbClr val="9E9F9E"/>
          </a:solidFill>
          <a:custDash>
            <a:ds d="100000" sp="200000"/>
          </a:custDash>
          <a:round/>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1" hangingPunct="0">
          <a:lnSpc>
            <a:spcPct val="100000"/>
          </a:lnSpc>
          <a:spcBef>
            <a:spcPts val="0"/>
          </a:spcBef>
          <a:spcAft>
            <a:spcPts val="0"/>
          </a:spcAft>
          <a:buClrTx/>
          <a:buSzTx/>
          <a:buFontTx/>
          <a:buNone/>
          <a:tabLst/>
          <a:defRPr kumimoji="0" sz="6000" b="1" i="0" u="none" strike="noStrike" cap="none" spc="0" normalizeH="0" baseline="0">
            <a:ln>
              <a:noFill/>
            </a:ln>
            <a:solidFill>
              <a:srgbClr val="FAC93D"/>
            </a:solidFill>
            <a:effectLst/>
            <a:uFillTx/>
            <a:latin typeface="+mj-lt"/>
            <a:ea typeface="+mj-ea"/>
            <a:cs typeface="+mj-cs"/>
            <a:sym typeface="Roboto Regula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Roboto Regular"/>
        <a:ea typeface="Roboto Regular"/>
        <a:cs typeface="Roboto Regular"/>
      </a:majorFont>
      <a:minorFont>
        <a:latin typeface="Roboto Light"/>
        <a:ea typeface="Roboto Light"/>
        <a:cs typeface="Roboto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30200" dist="25400" dir="5400000" rotWithShape="0">
              <a:srgbClr val="000000">
                <a:alpha val="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AC93D"/>
        </a:solid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200" b="1" i="0" u="none" strike="noStrike" cap="none" spc="0" normalizeH="0" baseline="0">
            <a:ln>
              <a:noFill/>
            </a:ln>
            <a:solidFill>
              <a:srgbClr val="53585F"/>
            </a:solidFill>
            <a:effectLst/>
            <a:uFillTx/>
            <a:latin typeface="+mj-lt"/>
            <a:ea typeface="+mj-ea"/>
            <a:cs typeface="+mj-cs"/>
            <a:sym typeface="Roboto Regula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50800" cap="rnd">
          <a:solidFill>
            <a:srgbClr val="9E9F9E"/>
          </a:solidFill>
          <a:custDash>
            <a:ds d="100000" sp="200000"/>
          </a:custDash>
          <a:round/>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1" hangingPunct="0">
          <a:lnSpc>
            <a:spcPct val="100000"/>
          </a:lnSpc>
          <a:spcBef>
            <a:spcPts val="0"/>
          </a:spcBef>
          <a:spcAft>
            <a:spcPts val="0"/>
          </a:spcAft>
          <a:buClrTx/>
          <a:buSzTx/>
          <a:buFontTx/>
          <a:buNone/>
          <a:tabLst/>
          <a:defRPr kumimoji="0" sz="6000" b="1" i="0" u="none" strike="noStrike" cap="none" spc="0" normalizeH="0" baseline="0">
            <a:ln>
              <a:noFill/>
            </a:ln>
            <a:solidFill>
              <a:srgbClr val="FAC93D"/>
            </a:solidFill>
            <a:effectLst/>
            <a:uFillTx/>
            <a:latin typeface="+mj-lt"/>
            <a:ea typeface="+mj-ea"/>
            <a:cs typeface="+mj-cs"/>
            <a:sym typeface="Roboto Regula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3593</TotalTime>
  <Words>1310</Words>
  <Application>Microsoft Office PowerPoint</Application>
  <PresentationFormat>Custom</PresentationFormat>
  <Paragraphs>214</Paragraphs>
  <Slides>25</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Avenir Roman</vt:lpstr>
      <vt:lpstr>Calibri</vt:lpstr>
      <vt:lpstr>Cambria</vt:lpstr>
      <vt:lpstr>Helvetica Light</vt:lpstr>
      <vt:lpstr>Times New Roman</vt:lpstr>
      <vt:lpstr>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sumit kumar</cp:lastModifiedBy>
  <cp:revision>384</cp:revision>
  <dcterms:modified xsi:type="dcterms:W3CDTF">2021-03-11T12:35:40Z</dcterms:modified>
</cp:coreProperties>
</file>