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77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03" d="100"/>
          <a:sy n="103" d="100"/>
        </p:scale>
        <p:origin x="89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928466" y="2372696"/>
            <a:ext cx="304800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2148" y="4885968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grpSp>
        <p:nvGrpSpPr>
          <p:cNvPr id="3" name="object 2">
            <a:extLst>
              <a:ext uri="{FF2B5EF4-FFF2-40B4-BE49-F238E27FC236}">
                <a16:creationId xmlns:a16="http://schemas.microsoft.com/office/drawing/2014/main" id="{8A846B7A-9A20-08EA-A321-82B6061F1C19}"/>
              </a:ext>
            </a:extLst>
          </p:cNvPr>
          <p:cNvGrpSpPr/>
          <p:nvPr/>
        </p:nvGrpSpPr>
        <p:grpSpPr>
          <a:xfrm>
            <a:off x="298037" y="115443"/>
            <a:ext cx="8719185" cy="4132707"/>
            <a:chOff x="397383" y="153923"/>
            <a:chExt cx="11625580" cy="5951855"/>
          </a:xfrm>
        </p:grpSpPr>
        <p:pic>
          <p:nvPicPr>
            <p:cNvPr id="4" name="object 3">
              <a:extLst>
                <a:ext uri="{FF2B5EF4-FFF2-40B4-BE49-F238E27FC236}">
                  <a16:creationId xmlns:a16="http://schemas.microsoft.com/office/drawing/2014/main" id="{D17B6621-3D82-34BC-9434-F8BD62C4348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9EF2F2A-DC47-B121-406E-CB0552DBF284}"/>
                </a:ext>
              </a:extLst>
            </p:cNvPr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D58F6E20-AF6F-C8B9-EABF-3E341FEFB569}"/>
                </a:ext>
              </a:extLst>
            </p:cNvPr>
            <p:cNvSpPr/>
            <p:nvPr/>
          </p:nvSpPr>
          <p:spPr>
            <a:xfrm>
              <a:off x="5162549" y="1300734"/>
              <a:ext cx="4174490" cy="1431290"/>
            </a:xfrm>
            <a:custGeom>
              <a:avLst/>
              <a:gdLst/>
              <a:ahLst/>
              <a:cxnLst/>
              <a:rect l="l" t="t" r="r" b="b"/>
              <a:pathLst>
                <a:path w="4174490" h="1431289">
                  <a:moveTo>
                    <a:pt x="0" y="238505"/>
                  </a:moveTo>
                  <a:lnTo>
                    <a:pt x="4846" y="190445"/>
                  </a:lnTo>
                  <a:lnTo>
                    <a:pt x="18746" y="145678"/>
                  </a:lnTo>
                  <a:lnTo>
                    <a:pt x="40739" y="105165"/>
                  </a:lnTo>
                  <a:lnTo>
                    <a:pt x="69865" y="69865"/>
                  </a:lnTo>
                  <a:lnTo>
                    <a:pt x="105165" y="40739"/>
                  </a:lnTo>
                  <a:lnTo>
                    <a:pt x="145678" y="18746"/>
                  </a:lnTo>
                  <a:lnTo>
                    <a:pt x="190445" y="4846"/>
                  </a:lnTo>
                  <a:lnTo>
                    <a:pt x="238505" y="0"/>
                  </a:lnTo>
                  <a:lnTo>
                    <a:pt x="3935729" y="0"/>
                  </a:lnTo>
                  <a:lnTo>
                    <a:pt x="3983790" y="4846"/>
                  </a:lnTo>
                  <a:lnTo>
                    <a:pt x="4028557" y="18746"/>
                  </a:lnTo>
                  <a:lnTo>
                    <a:pt x="4069070" y="40739"/>
                  </a:lnTo>
                  <a:lnTo>
                    <a:pt x="4104370" y="69865"/>
                  </a:lnTo>
                  <a:lnTo>
                    <a:pt x="4133496" y="105165"/>
                  </a:lnTo>
                  <a:lnTo>
                    <a:pt x="4155489" y="145678"/>
                  </a:lnTo>
                  <a:lnTo>
                    <a:pt x="4169389" y="190445"/>
                  </a:lnTo>
                  <a:lnTo>
                    <a:pt x="4174235" y="238505"/>
                  </a:lnTo>
                  <a:lnTo>
                    <a:pt x="4174235" y="1192529"/>
                  </a:lnTo>
                  <a:lnTo>
                    <a:pt x="4169389" y="1240590"/>
                  </a:lnTo>
                  <a:lnTo>
                    <a:pt x="4155489" y="1285357"/>
                  </a:lnTo>
                  <a:lnTo>
                    <a:pt x="4133496" y="1325870"/>
                  </a:lnTo>
                  <a:lnTo>
                    <a:pt x="4104370" y="1361170"/>
                  </a:lnTo>
                  <a:lnTo>
                    <a:pt x="4069070" y="1390296"/>
                  </a:lnTo>
                  <a:lnTo>
                    <a:pt x="4028557" y="1412289"/>
                  </a:lnTo>
                  <a:lnTo>
                    <a:pt x="3983790" y="1426189"/>
                  </a:lnTo>
                  <a:lnTo>
                    <a:pt x="3935729" y="1431036"/>
                  </a:lnTo>
                  <a:lnTo>
                    <a:pt x="238505" y="1431036"/>
                  </a:lnTo>
                  <a:lnTo>
                    <a:pt x="190445" y="1426189"/>
                  </a:lnTo>
                  <a:lnTo>
                    <a:pt x="145678" y="1412289"/>
                  </a:lnTo>
                  <a:lnTo>
                    <a:pt x="105165" y="1390296"/>
                  </a:lnTo>
                  <a:lnTo>
                    <a:pt x="69865" y="1361170"/>
                  </a:lnTo>
                  <a:lnTo>
                    <a:pt x="40739" y="1325870"/>
                  </a:lnTo>
                  <a:lnTo>
                    <a:pt x="18746" y="1285357"/>
                  </a:lnTo>
                  <a:lnTo>
                    <a:pt x="4846" y="1240590"/>
                  </a:lnTo>
                  <a:lnTo>
                    <a:pt x="0" y="1192529"/>
                  </a:lnTo>
                  <a:lnTo>
                    <a:pt x="0" y="23850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7" name="object 6">
            <a:extLst>
              <a:ext uri="{FF2B5EF4-FFF2-40B4-BE49-F238E27FC236}">
                <a16:creationId xmlns:a16="http://schemas.microsoft.com/office/drawing/2014/main" id="{35496746-0FE9-BECC-0C5F-C2CBFF94FB6A}"/>
              </a:ext>
            </a:extLst>
          </p:cNvPr>
          <p:cNvSpPr txBox="1"/>
          <p:nvPr/>
        </p:nvSpPr>
        <p:spPr>
          <a:xfrm>
            <a:off x="381000" y="4324350"/>
            <a:ext cx="8458200" cy="32268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3824" rIns="0" bIns="0" rtlCol="0">
            <a:spAutoFit/>
          </a:bodyPr>
          <a:lstStyle/>
          <a:p>
            <a:pPr marL="68104">
              <a:spcBef>
                <a:spcPts val="896"/>
              </a:spcBef>
            </a:pPr>
            <a:r>
              <a:rPr sz="1350" spc="-4" dirty="0">
                <a:latin typeface="Calibri Light"/>
                <a:cs typeface="Calibri Light"/>
              </a:rPr>
              <a:t>City</a:t>
            </a:r>
            <a:r>
              <a:rPr sz="1350" dirty="0">
                <a:latin typeface="Calibri Light"/>
                <a:cs typeface="Calibri Light"/>
              </a:rPr>
              <a:t> -</a:t>
            </a:r>
            <a:r>
              <a:rPr sz="1350" spc="8" dirty="0">
                <a:latin typeface="Calibri Light"/>
                <a:cs typeface="Calibri Light"/>
              </a:rPr>
              <a:t> </a:t>
            </a:r>
            <a:r>
              <a:rPr sz="1350" spc="-15" dirty="0">
                <a:latin typeface="Calibri Light"/>
                <a:cs typeface="Calibri Light"/>
              </a:rPr>
              <a:t>Vasai,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Location</a:t>
            </a:r>
            <a:r>
              <a:rPr sz="1350" spc="-11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- </a:t>
            </a:r>
            <a:r>
              <a:rPr sz="1350" spc="-15" dirty="0">
                <a:latin typeface="Calibri Light"/>
                <a:cs typeface="Calibri Light"/>
              </a:rPr>
              <a:t>Vasai</a:t>
            </a:r>
            <a:r>
              <a:rPr sz="1350" spc="15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Station</a:t>
            </a:r>
            <a:r>
              <a:rPr sz="1350" spc="-11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Board,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Platform</a:t>
            </a:r>
            <a:r>
              <a:rPr sz="1350" spc="8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No.</a:t>
            </a:r>
            <a:r>
              <a:rPr sz="1350" spc="-8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3</a:t>
            </a:r>
            <a:r>
              <a:rPr sz="1350" spc="19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, </a:t>
            </a:r>
            <a:r>
              <a:rPr sz="1350" spc="-11" dirty="0">
                <a:latin typeface="Calibri Light"/>
                <a:cs typeface="Calibri Light"/>
              </a:rPr>
              <a:t>Size</a:t>
            </a:r>
            <a:r>
              <a:rPr sz="1350" spc="11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– 16</a:t>
            </a:r>
            <a:r>
              <a:rPr sz="1350" spc="8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X 3</a:t>
            </a:r>
            <a:r>
              <a:rPr sz="1350" spc="11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, </a:t>
            </a:r>
            <a:r>
              <a:rPr sz="1350" spc="-19" dirty="0">
                <a:latin typeface="Calibri Light"/>
                <a:cs typeface="Calibri Light"/>
              </a:rPr>
              <a:t>Type</a:t>
            </a:r>
            <a:r>
              <a:rPr sz="1350" spc="-4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-</a:t>
            </a:r>
            <a:r>
              <a:rPr sz="1350" spc="319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NL</a:t>
            </a:r>
            <a:r>
              <a:rPr sz="1350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(Sample</a:t>
            </a:r>
            <a:r>
              <a:rPr sz="1350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Picture)</a:t>
            </a:r>
            <a:endParaRPr sz="13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5764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2148" y="4885968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grpSp>
        <p:nvGrpSpPr>
          <p:cNvPr id="3" name="object 2">
            <a:extLst>
              <a:ext uri="{FF2B5EF4-FFF2-40B4-BE49-F238E27FC236}">
                <a16:creationId xmlns:a16="http://schemas.microsoft.com/office/drawing/2014/main" id="{B1CDEC59-0290-4EC9-21F0-34E463DBFE73}"/>
              </a:ext>
            </a:extLst>
          </p:cNvPr>
          <p:cNvGrpSpPr/>
          <p:nvPr/>
        </p:nvGrpSpPr>
        <p:grpSpPr>
          <a:xfrm>
            <a:off x="152400" y="-166376"/>
            <a:ext cx="8719185" cy="4463891"/>
            <a:chOff x="397383" y="153923"/>
            <a:chExt cx="11625580" cy="5951855"/>
          </a:xfrm>
        </p:grpSpPr>
        <p:pic>
          <p:nvPicPr>
            <p:cNvPr id="4" name="object 3">
              <a:extLst>
                <a:ext uri="{FF2B5EF4-FFF2-40B4-BE49-F238E27FC236}">
                  <a16:creationId xmlns:a16="http://schemas.microsoft.com/office/drawing/2014/main" id="{4AF17BFB-C286-17DC-3A23-EC868AFA72F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53471534-4944-0163-927C-644EACBE0850}"/>
                </a:ext>
              </a:extLst>
            </p:cNvPr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F9927AC6-36F3-6FCE-7011-DAC2C9D1F990}"/>
                </a:ext>
              </a:extLst>
            </p:cNvPr>
            <p:cNvSpPr/>
            <p:nvPr/>
          </p:nvSpPr>
          <p:spPr>
            <a:xfrm>
              <a:off x="3321558" y="534162"/>
              <a:ext cx="6449695" cy="2510155"/>
            </a:xfrm>
            <a:custGeom>
              <a:avLst/>
              <a:gdLst/>
              <a:ahLst/>
              <a:cxnLst/>
              <a:rect l="l" t="t" r="r" b="b"/>
              <a:pathLst>
                <a:path w="6449695" h="2510155">
                  <a:moveTo>
                    <a:pt x="0" y="1116838"/>
                  </a:moveTo>
                  <a:lnTo>
                    <a:pt x="3645" y="1071632"/>
                  </a:lnTo>
                  <a:lnTo>
                    <a:pt x="14201" y="1028752"/>
                  </a:lnTo>
                  <a:lnTo>
                    <a:pt x="31094" y="988771"/>
                  </a:lnTo>
                  <a:lnTo>
                    <a:pt x="53750" y="952262"/>
                  </a:lnTo>
                  <a:lnTo>
                    <a:pt x="81597" y="919797"/>
                  </a:lnTo>
                  <a:lnTo>
                    <a:pt x="114062" y="891950"/>
                  </a:lnTo>
                  <a:lnTo>
                    <a:pt x="150571" y="869294"/>
                  </a:lnTo>
                  <a:lnTo>
                    <a:pt x="190552" y="852401"/>
                  </a:lnTo>
                  <a:lnTo>
                    <a:pt x="233432" y="841845"/>
                  </a:lnTo>
                  <a:lnTo>
                    <a:pt x="278638" y="838200"/>
                  </a:lnTo>
                  <a:lnTo>
                    <a:pt x="1862581" y="838200"/>
                  </a:lnTo>
                  <a:lnTo>
                    <a:pt x="1907787" y="841845"/>
                  </a:lnTo>
                  <a:lnTo>
                    <a:pt x="1950667" y="852401"/>
                  </a:lnTo>
                  <a:lnTo>
                    <a:pt x="1990648" y="869294"/>
                  </a:lnTo>
                  <a:lnTo>
                    <a:pt x="2027157" y="891950"/>
                  </a:lnTo>
                  <a:lnTo>
                    <a:pt x="2059622" y="919797"/>
                  </a:lnTo>
                  <a:lnTo>
                    <a:pt x="2087469" y="952262"/>
                  </a:lnTo>
                  <a:lnTo>
                    <a:pt x="2110125" y="988771"/>
                  </a:lnTo>
                  <a:lnTo>
                    <a:pt x="2127018" y="1028752"/>
                  </a:lnTo>
                  <a:lnTo>
                    <a:pt x="2137574" y="1071632"/>
                  </a:lnTo>
                  <a:lnTo>
                    <a:pt x="2141219" y="1116838"/>
                  </a:lnTo>
                  <a:lnTo>
                    <a:pt x="2141219" y="2231390"/>
                  </a:lnTo>
                  <a:lnTo>
                    <a:pt x="2137574" y="2276595"/>
                  </a:lnTo>
                  <a:lnTo>
                    <a:pt x="2127018" y="2319475"/>
                  </a:lnTo>
                  <a:lnTo>
                    <a:pt x="2110125" y="2359456"/>
                  </a:lnTo>
                  <a:lnTo>
                    <a:pt x="2087469" y="2395965"/>
                  </a:lnTo>
                  <a:lnTo>
                    <a:pt x="2059622" y="2428430"/>
                  </a:lnTo>
                  <a:lnTo>
                    <a:pt x="2027157" y="2456277"/>
                  </a:lnTo>
                  <a:lnTo>
                    <a:pt x="1990648" y="2478933"/>
                  </a:lnTo>
                  <a:lnTo>
                    <a:pt x="1950667" y="2495826"/>
                  </a:lnTo>
                  <a:lnTo>
                    <a:pt x="1907787" y="2506382"/>
                  </a:lnTo>
                  <a:lnTo>
                    <a:pt x="1862581" y="2510028"/>
                  </a:lnTo>
                  <a:lnTo>
                    <a:pt x="278638" y="2510028"/>
                  </a:lnTo>
                  <a:lnTo>
                    <a:pt x="233432" y="2506382"/>
                  </a:lnTo>
                  <a:lnTo>
                    <a:pt x="190552" y="2495826"/>
                  </a:lnTo>
                  <a:lnTo>
                    <a:pt x="150571" y="2478933"/>
                  </a:lnTo>
                  <a:lnTo>
                    <a:pt x="114062" y="2456277"/>
                  </a:lnTo>
                  <a:lnTo>
                    <a:pt x="81597" y="2428430"/>
                  </a:lnTo>
                  <a:lnTo>
                    <a:pt x="53750" y="2395965"/>
                  </a:lnTo>
                  <a:lnTo>
                    <a:pt x="31094" y="2359456"/>
                  </a:lnTo>
                  <a:lnTo>
                    <a:pt x="14201" y="2319475"/>
                  </a:lnTo>
                  <a:lnTo>
                    <a:pt x="3645" y="2276595"/>
                  </a:lnTo>
                  <a:lnTo>
                    <a:pt x="0" y="2231390"/>
                  </a:lnTo>
                  <a:lnTo>
                    <a:pt x="0" y="1116838"/>
                  </a:lnTo>
                  <a:close/>
                </a:path>
                <a:path w="6449695" h="2510155">
                  <a:moveTo>
                    <a:pt x="2286000" y="418338"/>
                  </a:moveTo>
                  <a:lnTo>
                    <a:pt x="2288814" y="369556"/>
                  </a:lnTo>
                  <a:lnTo>
                    <a:pt x="2297050" y="322425"/>
                  </a:lnTo>
                  <a:lnTo>
                    <a:pt x="2310391" y="277261"/>
                  </a:lnTo>
                  <a:lnTo>
                    <a:pt x="2328525" y="234376"/>
                  </a:lnTo>
                  <a:lnTo>
                    <a:pt x="2351137" y="194084"/>
                  </a:lnTo>
                  <a:lnTo>
                    <a:pt x="2377913" y="156700"/>
                  </a:lnTo>
                  <a:lnTo>
                    <a:pt x="2408539" y="122539"/>
                  </a:lnTo>
                  <a:lnTo>
                    <a:pt x="2442700" y="91913"/>
                  </a:lnTo>
                  <a:lnTo>
                    <a:pt x="2480084" y="65137"/>
                  </a:lnTo>
                  <a:lnTo>
                    <a:pt x="2520376" y="42525"/>
                  </a:lnTo>
                  <a:lnTo>
                    <a:pt x="2563261" y="24391"/>
                  </a:lnTo>
                  <a:lnTo>
                    <a:pt x="2608425" y="11050"/>
                  </a:lnTo>
                  <a:lnTo>
                    <a:pt x="2655556" y="2814"/>
                  </a:lnTo>
                  <a:lnTo>
                    <a:pt x="2704338" y="0"/>
                  </a:lnTo>
                  <a:lnTo>
                    <a:pt x="6031230" y="0"/>
                  </a:lnTo>
                  <a:lnTo>
                    <a:pt x="6080011" y="2814"/>
                  </a:lnTo>
                  <a:lnTo>
                    <a:pt x="6127142" y="11050"/>
                  </a:lnTo>
                  <a:lnTo>
                    <a:pt x="6172306" y="24391"/>
                  </a:lnTo>
                  <a:lnTo>
                    <a:pt x="6215191" y="42525"/>
                  </a:lnTo>
                  <a:lnTo>
                    <a:pt x="6255483" y="65137"/>
                  </a:lnTo>
                  <a:lnTo>
                    <a:pt x="6292867" y="91913"/>
                  </a:lnTo>
                  <a:lnTo>
                    <a:pt x="6327028" y="122539"/>
                  </a:lnTo>
                  <a:lnTo>
                    <a:pt x="6357654" y="156700"/>
                  </a:lnTo>
                  <a:lnTo>
                    <a:pt x="6384430" y="194084"/>
                  </a:lnTo>
                  <a:lnTo>
                    <a:pt x="6407042" y="234376"/>
                  </a:lnTo>
                  <a:lnTo>
                    <a:pt x="6425176" y="277261"/>
                  </a:lnTo>
                  <a:lnTo>
                    <a:pt x="6438517" y="322425"/>
                  </a:lnTo>
                  <a:lnTo>
                    <a:pt x="6446753" y="369556"/>
                  </a:lnTo>
                  <a:lnTo>
                    <a:pt x="6449568" y="418338"/>
                  </a:lnTo>
                  <a:lnTo>
                    <a:pt x="6449568" y="2091689"/>
                  </a:lnTo>
                  <a:lnTo>
                    <a:pt x="6446753" y="2140471"/>
                  </a:lnTo>
                  <a:lnTo>
                    <a:pt x="6438517" y="2187602"/>
                  </a:lnTo>
                  <a:lnTo>
                    <a:pt x="6425176" y="2232766"/>
                  </a:lnTo>
                  <a:lnTo>
                    <a:pt x="6407042" y="2275651"/>
                  </a:lnTo>
                  <a:lnTo>
                    <a:pt x="6384430" y="2315943"/>
                  </a:lnTo>
                  <a:lnTo>
                    <a:pt x="6357654" y="2353327"/>
                  </a:lnTo>
                  <a:lnTo>
                    <a:pt x="6327028" y="2387488"/>
                  </a:lnTo>
                  <a:lnTo>
                    <a:pt x="6292867" y="2418114"/>
                  </a:lnTo>
                  <a:lnTo>
                    <a:pt x="6255483" y="2444890"/>
                  </a:lnTo>
                  <a:lnTo>
                    <a:pt x="6215191" y="2467502"/>
                  </a:lnTo>
                  <a:lnTo>
                    <a:pt x="6172306" y="2485636"/>
                  </a:lnTo>
                  <a:lnTo>
                    <a:pt x="6127142" y="2498977"/>
                  </a:lnTo>
                  <a:lnTo>
                    <a:pt x="6080011" y="2507213"/>
                  </a:lnTo>
                  <a:lnTo>
                    <a:pt x="6031230" y="2510028"/>
                  </a:lnTo>
                  <a:lnTo>
                    <a:pt x="2704338" y="2510028"/>
                  </a:lnTo>
                  <a:lnTo>
                    <a:pt x="2655556" y="2507213"/>
                  </a:lnTo>
                  <a:lnTo>
                    <a:pt x="2608425" y="2498977"/>
                  </a:lnTo>
                  <a:lnTo>
                    <a:pt x="2563261" y="2485636"/>
                  </a:lnTo>
                  <a:lnTo>
                    <a:pt x="2520376" y="2467502"/>
                  </a:lnTo>
                  <a:lnTo>
                    <a:pt x="2480084" y="2444890"/>
                  </a:lnTo>
                  <a:lnTo>
                    <a:pt x="2442700" y="2418114"/>
                  </a:lnTo>
                  <a:lnTo>
                    <a:pt x="2408539" y="2387488"/>
                  </a:lnTo>
                  <a:lnTo>
                    <a:pt x="2377913" y="2353327"/>
                  </a:lnTo>
                  <a:lnTo>
                    <a:pt x="2351137" y="2315943"/>
                  </a:lnTo>
                  <a:lnTo>
                    <a:pt x="2328525" y="2275651"/>
                  </a:lnTo>
                  <a:lnTo>
                    <a:pt x="2310391" y="2232766"/>
                  </a:lnTo>
                  <a:lnTo>
                    <a:pt x="2297050" y="2187602"/>
                  </a:lnTo>
                  <a:lnTo>
                    <a:pt x="2288814" y="2140471"/>
                  </a:lnTo>
                  <a:lnTo>
                    <a:pt x="2286000" y="2091689"/>
                  </a:lnTo>
                  <a:lnTo>
                    <a:pt x="2286000" y="41833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7" name="object 6">
            <a:extLst>
              <a:ext uri="{FF2B5EF4-FFF2-40B4-BE49-F238E27FC236}">
                <a16:creationId xmlns:a16="http://schemas.microsoft.com/office/drawing/2014/main" id="{6BADD362-4C30-D8FC-C739-8EDDD6BDF367}"/>
              </a:ext>
            </a:extLst>
          </p:cNvPr>
          <p:cNvSpPr txBox="1"/>
          <p:nvPr/>
        </p:nvSpPr>
        <p:spPr>
          <a:xfrm>
            <a:off x="342899" y="4297325"/>
            <a:ext cx="8458200" cy="32268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3824" rIns="0" bIns="0" rtlCol="0">
            <a:spAutoFit/>
          </a:bodyPr>
          <a:lstStyle/>
          <a:p>
            <a:pPr marL="68104">
              <a:spcBef>
                <a:spcPts val="896"/>
              </a:spcBef>
            </a:pPr>
            <a:r>
              <a:rPr sz="1350" spc="-4" dirty="0">
                <a:latin typeface="Calibri Light"/>
                <a:cs typeface="Calibri Light"/>
              </a:rPr>
              <a:t>City</a:t>
            </a:r>
            <a:r>
              <a:rPr sz="1350" dirty="0">
                <a:latin typeface="Calibri Light"/>
                <a:cs typeface="Calibri Light"/>
              </a:rPr>
              <a:t> -</a:t>
            </a:r>
            <a:r>
              <a:rPr sz="1350" spc="8" dirty="0">
                <a:latin typeface="Calibri Light"/>
                <a:cs typeface="Calibri Light"/>
              </a:rPr>
              <a:t> </a:t>
            </a:r>
            <a:r>
              <a:rPr sz="1350" spc="-15" dirty="0">
                <a:latin typeface="Calibri Light"/>
                <a:cs typeface="Calibri Light"/>
              </a:rPr>
              <a:t>Vasai,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Location</a:t>
            </a:r>
            <a:r>
              <a:rPr sz="1350" spc="-11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- </a:t>
            </a:r>
            <a:r>
              <a:rPr sz="1350" spc="-15" dirty="0">
                <a:latin typeface="Calibri Light"/>
                <a:cs typeface="Calibri Light"/>
              </a:rPr>
              <a:t>Vasai</a:t>
            </a:r>
            <a:r>
              <a:rPr sz="1350" spc="15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Station</a:t>
            </a:r>
            <a:r>
              <a:rPr sz="1350" spc="-11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Board,</a:t>
            </a:r>
            <a:r>
              <a:rPr sz="1350" dirty="0">
                <a:latin typeface="Calibri Light"/>
                <a:cs typeface="Calibri Light"/>
              </a:rPr>
              <a:t> </a:t>
            </a:r>
            <a:r>
              <a:rPr sz="1350" spc="-8" dirty="0">
                <a:latin typeface="Calibri Light"/>
                <a:cs typeface="Calibri Light"/>
              </a:rPr>
              <a:t>Platform</a:t>
            </a:r>
            <a:r>
              <a:rPr sz="1350" spc="11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No.</a:t>
            </a:r>
            <a:r>
              <a:rPr sz="1350" spc="-8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3</a:t>
            </a:r>
            <a:r>
              <a:rPr sz="1350" spc="15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,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spc="-11" dirty="0">
                <a:latin typeface="Calibri Light"/>
                <a:cs typeface="Calibri Light"/>
              </a:rPr>
              <a:t>Size</a:t>
            </a:r>
            <a:r>
              <a:rPr sz="1350" spc="8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– 8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X</a:t>
            </a:r>
            <a:r>
              <a:rPr sz="1350" spc="4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3</a:t>
            </a:r>
            <a:r>
              <a:rPr sz="1350" spc="11" dirty="0">
                <a:latin typeface="Calibri Light"/>
                <a:cs typeface="Calibri Light"/>
              </a:rPr>
              <a:t> </a:t>
            </a:r>
            <a:r>
              <a:rPr sz="1350" dirty="0">
                <a:latin typeface="Calibri Light"/>
                <a:cs typeface="Calibri Light"/>
              </a:rPr>
              <a:t>,</a:t>
            </a:r>
            <a:r>
              <a:rPr sz="1350" spc="-4" dirty="0">
                <a:latin typeface="Calibri Light"/>
                <a:cs typeface="Calibri Light"/>
              </a:rPr>
              <a:t> </a:t>
            </a:r>
            <a:r>
              <a:rPr sz="1350" spc="-19" dirty="0">
                <a:latin typeface="Calibri Light"/>
                <a:cs typeface="Calibri Light"/>
              </a:rPr>
              <a:t>Type</a:t>
            </a:r>
            <a:r>
              <a:rPr sz="1350" dirty="0">
                <a:latin typeface="Calibri Light"/>
                <a:cs typeface="Calibri Light"/>
              </a:rPr>
              <a:t> -</a:t>
            </a:r>
            <a:r>
              <a:rPr sz="1350" spc="319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NL</a:t>
            </a:r>
            <a:r>
              <a:rPr sz="1350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(Sample</a:t>
            </a:r>
            <a:r>
              <a:rPr sz="1350" dirty="0">
                <a:latin typeface="Calibri Light"/>
                <a:cs typeface="Calibri Light"/>
              </a:rPr>
              <a:t> </a:t>
            </a:r>
            <a:r>
              <a:rPr sz="1350" spc="-4" dirty="0">
                <a:latin typeface="Calibri Light"/>
                <a:cs typeface="Calibri Light"/>
              </a:rPr>
              <a:t>Picture)</a:t>
            </a:r>
            <a:endParaRPr sz="13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647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77</Words>
  <Application>Microsoft Office PowerPoint</Application>
  <PresentationFormat>On-screen Show (16:9)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13102</cp:lastModifiedBy>
  <cp:revision>4</cp:revision>
  <dcterms:created xsi:type="dcterms:W3CDTF">2022-12-23T06:02:50Z</dcterms:created>
  <dcterms:modified xsi:type="dcterms:W3CDTF">2023-01-24T05:27:11Z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