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328C6-B3B8-F81D-C71F-10724EB6B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85328-4668-D322-0284-1AEEFFBD1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2B986-E73B-F273-088F-E253AA19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27B32-965A-ADF2-1FDE-ED749F92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D718F-280F-77FA-31B0-B8ADD2309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283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51BD-ABEB-EAD7-DB9B-E47653C6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F9AC5-C824-3B6A-3307-D751C682C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B7E28-C7F3-93F3-94DD-0DD84F12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D584E-F51A-1B39-2746-8346150B6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8D57D-99B2-2C7D-033E-252DE6A7C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54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885F0-8806-3271-27D1-2E6E3C3F6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92BF9-A8CC-FFB5-CE12-196591899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3467A-4C04-0A7B-7DFD-130165617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36FC-7925-571F-4A73-45DC9E4D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A9986-78A6-F12B-4E1C-24352EDA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048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F9E4A-F465-6755-DF24-8EC82CAD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9675E-9CBE-FFD1-D631-31B98DF8F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DA841-5BDA-0203-05B8-47D4F8339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3B836-E257-7C4F-088D-EB3D42435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01200-AAC7-F7D2-7733-7A5389AB7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8B5D3-309F-63AF-B842-9DE38B1E5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864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1B22-F5F5-1D7F-59F4-12C23F0B9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DE2DC-B4D4-27CD-2022-4A83F0C1C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8F706-0C3E-9F1D-404D-2806FEA6D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6ED0EE-BB54-E520-A891-B30ACCACF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D81280-D59F-65D3-D131-D2B94801C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0A49F5-D393-980E-ABA9-35733CEEE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F55D98-B2F9-B11B-86F2-332F22C1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ED3044-A8D0-44AD-7256-0E422D796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839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E3CE3-5DC9-0C07-9AE9-F9B1498E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78340-ED86-8602-A76F-FF770A66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CA8EF-5176-3FA9-2845-5DA12E766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D1455B-AB38-D516-E2D9-11FEC809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04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A9EA4-2824-CAA1-14D5-23E58E41E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CF6CA-6745-B139-852F-3CFD406E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CD476-DC0A-B77E-D352-FCAF51E94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008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3CF28-8A1E-40AD-0CF8-0DCA9FF8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CA791-2E3B-A593-D8D9-EC72946FD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02DEE-67EB-95EE-0AC0-176E33AD1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4A9D9-11C1-9A99-0B87-17175D77E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E4FCE-64D4-7785-195E-9807E3A9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A81FF-BEC7-60EF-D5E9-CEDEAD112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37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6D00-F092-A4D9-6142-9E1041B4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DA073-8C7C-95FF-82AB-1E53C0629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A85A2-D774-FE84-4C15-338E02B0F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467A3-46D5-59A6-A355-5477236E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6751E-2E66-F812-C622-418B65FE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78CA2-4D96-6F2C-ACF0-CB734615D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57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92525-868F-579B-4EE7-F18126C4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65C71-9FD6-389D-C3C0-3C3C11CD8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EAD3D-283F-13D5-9B1F-2199FA574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69AA5-1FA5-AC46-7F3F-2B780BAF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78317-AB66-FF81-93CF-9F1980E9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37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86AE10-4881-92CB-7CC8-D3C137696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E43F38-0ED8-EA2C-4700-19FD483AE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2325D-7824-10AE-8468-3FE9A43A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EF303-7889-53C1-5D08-EFAB902E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B64ED-6630-E838-4562-2D3BB88C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8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6AA5D-AF9C-F303-E8E7-BBAE792E2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30ED1-E250-1B9D-A307-B4A9CA1E4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45414-EBCD-1178-5ABA-00B9373CD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6AE20-9D78-4A3C-B001-88717D5150CF}" type="datetimeFigureOut">
              <a:rPr lang="en-IN" smtClean="0"/>
              <a:t>24-01-2023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66865-0FCA-29AC-D9B9-B9AD7D5CF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DFEA4-45D9-2A81-DC9B-8D2C10659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5F34-F536-40ED-A2AF-48D8260CC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16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908" y="135262"/>
            <a:ext cx="11625580" cy="5127203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34618" y="1029462"/>
              <a:ext cx="4220210" cy="1295400"/>
            </a:xfrm>
            <a:custGeom>
              <a:avLst/>
              <a:gdLst/>
              <a:ahLst/>
              <a:cxnLst/>
              <a:rect l="l" t="t" r="r" b="b"/>
              <a:pathLst>
                <a:path w="4220210" h="1295400">
                  <a:moveTo>
                    <a:pt x="0" y="215900"/>
                  </a:moveTo>
                  <a:lnTo>
                    <a:pt x="5701" y="166391"/>
                  </a:lnTo>
                  <a:lnTo>
                    <a:pt x="21943" y="120946"/>
                  </a:lnTo>
                  <a:lnTo>
                    <a:pt x="47430" y="80859"/>
                  </a:lnTo>
                  <a:lnTo>
                    <a:pt x="80864" y="47426"/>
                  </a:lnTo>
                  <a:lnTo>
                    <a:pt x="120951" y="21941"/>
                  </a:lnTo>
                  <a:lnTo>
                    <a:pt x="166395" y="5701"/>
                  </a:lnTo>
                  <a:lnTo>
                    <a:pt x="215900" y="0"/>
                  </a:lnTo>
                  <a:lnTo>
                    <a:pt x="4004055" y="0"/>
                  </a:lnTo>
                  <a:lnTo>
                    <a:pt x="4053564" y="5701"/>
                  </a:lnTo>
                  <a:lnTo>
                    <a:pt x="4099009" y="21941"/>
                  </a:lnTo>
                  <a:lnTo>
                    <a:pt x="4139096" y="47426"/>
                  </a:lnTo>
                  <a:lnTo>
                    <a:pt x="4172529" y="80859"/>
                  </a:lnTo>
                  <a:lnTo>
                    <a:pt x="4198014" y="120946"/>
                  </a:lnTo>
                  <a:lnTo>
                    <a:pt x="4214254" y="166391"/>
                  </a:lnTo>
                  <a:lnTo>
                    <a:pt x="4219956" y="215900"/>
                  </a:lnTo>
                  <a:lnTo>
                    <a:pt x="4219956" y="1079500"/>
                  </a:lnTo>
                  <a:lnTo>
                    <a:pt x="4214254" y="1129008"/>
                  </a:lnTo>
                  <a:lnTo>
                    <a:pt x="4198014" y="1174453"/>
                  </a:lnTo>
                  <a:lnTo>
                    <a:pt x="4172529" y="1214540"/>
                  </a:lnTo>
                  <a:lnTo>
                    <a:pt x="4139096" y="1247973"/>
                  </a:lnTo>
                  <a:lnTo>
                    <a:pt x="4099009" y="1273458"/>
                  </a:lnTo>
                  <a:lnTo>
                    <a:pt x="4053564" y="1289698"/>
                  </a:lnTo>
                  <a:lnTo>
                    <a:pt x="4004055" y="1295400"/>
                  </a:lnTo>
                  <a:lnTo>
                    <a:pt x="215900" y="1295400"/>
                  </a:lnTo>
                  <a:lnTo>
                    <a:pt x="166395" y="1289698"/>
                  </a:lnTo>
                  <a:lnTo>
                    <a:pt x="120951" y="1273458"/>
                  </a:lnTo>
                  <a:lnTo>
                    <a:pt x="80864" y="1247973"/>
                  </a:lnTo>
                  <a:lnTo>
                    <a:pt x="47430" y="1214540"/>
                  </a:lnTo>
                  <a:lnTo>
                    <a:pt x="21943" y="1174453"/>
                  </a:lnTo>
                  <a:lnTo>
                    <a:pt x="5701" y="1129008"/>
                  </a:lnTo>
                  <a:lnTo>
                    <a:pt x="0" y="1079500"/>
                  </a:lnTo>
                  <a:lnTo>
                    <a:pt x="0" y="2159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84189" y="5262246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Location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 12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 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31894982-0E78-C635-6E9B-516CB1977E4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56783487-46B6-CF71-F30C-236885929863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7383" y="153924"/>
            <a:ext cx="11625580" cy="5285824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87317" y="1553718"/>
              <a:ext cx="2143125" cy="1134110"/>
            </a:xfrm>
            <a:custGeom>
              <a:avLst/>
              <a:gdLst/>
              <a:ahLst/>
              <a:cxnLst/>
              <a:rect l="l" t="t" r="r" b="b"/>
              <a:pathLst>
                <a:path w="2143125" h="1134110">
                  <a:moveTo>
                    <a:pt x="0" y="188976"/>
                  </a:moveTo>
                  <a:lnTo>
                    <a:pt x="6748" y="138729"/>
                  </a:lnTo>
                  <a:lnTo>
                    <a:pt x="25795" y="93584"/>
                  </a:lnTo>
                  <a:lnTo>
                    <a:pt x="55340" y="55340"/>
                  </a:lnTo>
                  <a:lnTo>
                    <a:pt x="93584" y="25795"/>
                  </a:lnTo>
                  <a:lnTo>
                    <a:pt x="138729" y="6748"/>
                  </a:lnTo>
                  <a:lnTo>
                    <a:pt x="188976" y="0"/>
                  </a:lnTo>
                  <a:lnTo>
                    <a:pt x="1953768" y="0"/>
                  </a:lnTo>
                  <a:lnTo>
                    <a:pt x="2004014" y="6748"/>
                  </a:lnTo>
                  <a:lnTo>
                    <a:pt x="2049159" y="25795"/>
                  </a:lnTo>
                  <a:lnTo>
                    <a:pt x="2087403" y="55340"/>
                  </a:lnTo>
                  <a:lnTo>
                    <a:pt x="2116948" y="93584"/>
                  </a:lnTo>
                  <a:lnTo>
                    <a:pt x="2135995" y="138729"/>
                  </a:lnTo>
                  <a:lnTo>
                    <a:pt x="2142744" y="188976"/>
                  </a:lnTo>
                  <a:lnTo>
                    <a:pt x="2142744" y="944880"/>
                  </a:lnTo>
                  <a:lnTo>
                    <a:pt x="2135995" y="995126"/>
                  </a:lnTo>
                  <a:lnTo>
                    <a:pt x="2116948" y="1040271"/>
                  </a:lnTo>
                  <a:lnTo>
                    <a:pt x="2087403" y="1078515"/>
                  </a:lnTo>
                  <a:lnTo>
                    <a:pt x="2049159" y="1108060"/>
                  </a:lnTo>
                  <a:lnTo>
                    <a:pt x="2004014" y="1127107"/>
                  </a:lnTo>
                  <a:lnTo>
                    <a:pt x="1953768" y="1133856"/>
                  </a:lnTo>
                  <a:lnTo>
                    <a:pt x="188976" y="1133856"/>
                  </a:lnTo>
                  <a:lnTo>
                    <a:pt x="138729" y="1127107"/>
                  </a:lnTo>
                  <a:lnTo>
                    <a:pt x="93584" y="1108060"/>
                  </a:lnTo>
                  <a:lnTo>
                    <a:pt x="55340" y="1078515"/>
                  </a:lnTo>
                  <a:lnTo>
                    <a:pt x="25795" y="1040271"/>
                  </a:lnTo>
                  <a:lnTo>
                    <a:pt x="6748" y="995126"/>
                  </a:lnTo>
                  <a:lnTo>
                    <a:pt x="0" y="944880"/>
                  </a:lnTo>
                  <a:lnTo>
                    <a:pt x="0" y="18897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8206" y="5460922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Location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 6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 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F27D40F9-1075-CB8A-D39E-B5D7EBC7B81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0302EF6-F309-1DD6-4939-4113D8EC6EE5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0019" y="64008"/>
            <a:ext cx="11625580" cy="5189127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412"/>
              <a:ext cx="11277600" cy="55340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95493" y="2189225"/>
              <a:ext cx="1795780" cy="1338580"/>
            </a:xfrm>
            <a:custGeom>
              <a:avLst/>
              <a:gdLst/>
              <a:ahLst/>
              <a:cxnLst/>
              <a:rect l="l" t="t" r="r" b="b"/>
              <a:pathLst>
                <a:path w="1795779" h="1338579">
                  <a:moveTo>
                    <a:pt x="0" y="223012"/>
                  </a:moveTo>
                  <a:lnTo>
                    <a:pt x="4529" y="178060"/>
                  </a:lnTo>
                  <a:lnTo>
                    <a:pt x="17522" y="136195"/>
                  </a:lnTo>
                  <a:lnTo>
                    <a:pt x="38080" y="98313"/>
                  </a:lnTo>
                  <a:lnTo>
                    <a:pt x="65309" y="65309"/>
                  </a:lnTo>
                  <a:lnTo>
                    <a:pt x="98313" y="38080"/>
                  </a:lnTo>
                  <a:lnTo>
                    <a:pt x="136195" y="17522"/>
                  </a:lnTo>
                  <a:lnTo>
                    <a:pt x="178060" y="4529"/>
                  </a:lnTo>
                  <a:lnTo>
                    <a:pt x="223011" y="0"/>
                  </a:lnTo>
                  <a:lnTo>
                    <a:pt x="1572259" y="0"/>
                  </a:lnTo>
                  <a:lnTo>
                    <a:pt x="1617211" y="4529"/>
                  </a:lnTo>
                  <a:lnTo>
                    <a:pt x="1659076" y="17522"/>
                  </a:lnTo>
                  <a:lnTo>
                    <a:pt x="1696958" y="38080"/>
                  </a:lnTo>
                  <a:lnTo>
                    <a:pt x="1729962" y="65309"/>
                  </a:lnTo>
                  <a:lnTo>
                    <a:pt x="1757191" y="98313"/>
                  </a:lnTo>
                  <a:lnTo>
                    <a:pt x="1777749" y="136195"/>
                  </a:lnTo>
                  <a:lnTo>
                    <a:pt x="1790742" y="178060"/>
                  </a:lnTo>
                  <a:lnTo>
                    <a:pt x="1795272" y="223012"/>
                  </a:lnTo>
                  <a:lnTo>
                    <a:pt x="1795272" y="1115060"/>
                  </a:lnTo>
                  <a:lnTo>
                    <a:pt x="1790742" y="1160011"/>
                  </a:lnTo>
                  <a:lnTo>
                    <a:pt x="1777749" y="1201876"/>
                  </a:lnTo>
                  <a:lnTo>
                    <a:pt x="1757191" y="1239758"/>
                  </a:lnTo>
                  <a:lnTo>
                    <a:pt x="1729962" y="1272762"/>
                  </a:lnTo>
                  <a:lnTo>
                    <a:pt x="1696958" y="1299991"/>
                  </a:lnTo>
                  <a:lnTo>
                    <a:pt x="1659076" y="1320549"/>
                  </a:lnTo>
                  <a:lnTo>
                    <a:pt x="1617211" y="1333542"/>
                  </a:lnTo>
                  <a:lnTo>
                    <a:pt x="1572259" y="1338072"/>
                  </a:lnTo>
                  <a:lnTo>
                    <a:pt x="223011" y="1338072"/>
                  </a:lnTo>
                  <a:lnTo>
                    <a:pt x="178060" y="1333542"/>
                  </a:lnTo>
                  <a:lnTo>
                    <a:pt x="136195" y="1320549"/>
                  </a:lnTo>
                  <a:lnTo>
                    <a:pt x="98313" y="1299991"/>
                  </a:lnTo>
                  <a:lnTo>
                    <a:pt x="65309" y="1272762"/>
                  </a:lnTo>
                  <a:lnTo>
                    <a:pt x="38080" y="1239758"/>
                  </a:lnTo>
                  <a:lnTo>
                    <a:pt x="17522" y="1201876"/>
                  </a:lnTo>
                  <a:lnTo>
                    <a:pt x="4529" y="1160011"/>
                  </a:lnTo>
                  <a:lnTo>
                    <a:pt x="0" y="1115060"/>
                  </a:lnTo>
                  <a:lnTo>
                    <a:pt x="0" y="22301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9544" y="5248762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5" dirty="0">
                <a:latin typeface="Calibri Light"/>
                <a:cs typeface="Calibri Light"/>
              </a:rPr>
              <a:t> Location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 2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(Back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to</a:t>
            </a:r>
            <a:r>
              <a:rPr sz="180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Back)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C61FDA47-515B-7F58-2900-ED5F9586813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5B3385B1-77C7-25CF-956B-0C0527E4D9A9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7383" y="153923"/>
            <a:ext cx="11625580" cy="5089881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45558" y="2928366"/>
              <a:ext cx="1991995" cy="861060"/>
            </a:xfrm>
            <a:custGeom>
              <a:avLst/>
              <a:gdLst/>
              <a:ahLst/>
              <a:cxnLst/>
              <a:rect l="l" t="t" r="r" b="b"/>
              <a:pathLst>
                <a:path w="1991995" h="861060">
                  <a:moveTo>
                    <a:pt x="0" y="143510"/>
                  </a:moveTo>
                  <a:lnTo>
                    <a:pt x="7317" y="98153"/>
                  </a:lnTo>
                  <a:lnTo>
                    <a:pt x="27692" y="58759"/>
                  </a:lnTo>
                  <a:lnTo>
                    <a:pt x="58759" y="27692"/>
                  </a:lnTo>
                  <a:lnTo>
                    <a:pt x="98153" y="7317"/>
                  </a:lnTo>
                  <a:lnTo>
                    <a:pt x="143509" y="0"/>
                  </a:lnTo>
                  <a:lnTo>
                    <a:pt x="1848358" y="0"/>
                  </a:lnTo>
                  <a:lnTo>
                    <a:pt x="1893714" y="7317"/>
                  </a:lnTo>
                  <a:lnTo>
                    <a:pt x="1933108" y="27692"/>
                  </a:lnTo>
                  <a:lnTo>
                    <a:pt x="1964175" y="58759"/>
                  </a:lnTo>
                  <a:lnTo>
                    <a:pt x="1984550" y="98153"/>
                  </a:lnTo>
                  <a:lnTo>
                    <a:pt x="1991867" y="143510"/>
                  </a:lnTo>
                  <a:lnTo>
                    <a:pt x="1991867" y="717550"/>
                  </a:lnTo>
                  <a:lnTo>
                    <a:pt x="1984550" y="762906"/>
                  </a:lnTo>
                  <a:lnTo>
                    <a:pt x="1964175" y="802300"/>
                  </a:lnTo>
                  <a:lnTo>
                    <a:pt x="1933108" y="833367"/>
                  </a:lnTo>
                  <a:lnTo>
                    <a:pt x="1893714" y="853742"/>
                  </a:lnTo>
                  <a:lnTo>
                    <a:pt x="1848358" y="861060"/>
                  </a:lnTo>
                  <a:lnTo>
                    <a:pt x="143509" y="861060"/>
                  </a:lnTo>
                  <a:lnTo>
                    <a:pt x="98153" y="853742"/>
                  </a:lnTo>
                  <a:lnTo>
                    <a:pt x="58759" y="833367"/>
                  </a:lnTo>
                  <a:lnTo>
                    <a:pt x="27692" y="802300"/>
                  </a:lnTo>
                  <a:lnTo>
                    <a:pt x="7317" y="762906"/>
                  </a:lnTo>
                  <a:lnTo>
                    <a:pt x="0" y="717550"/>
                  </a:lnTo>
                  <a:lnTo>
                    <a:pt x="0" y="14351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57200" y="5311033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5" dirty="0">
                <a:latin typeface="Calibri Light"/>
                <a:cs typeface="Calibri Light"/>
              </a:rPr>
              <a:t> Location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15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92909D65-3C83-EEFE-187C-5F61B23F2E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056E3C97-C81C-577B-3B02-644BE2B75E64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7383" y="153923"/>
            <a:ext cx="11625580" cy="5360469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48050" y="1515618"/>
              <a:ext cx="6144895" cy="1248410"/>
            </a:xfrm>
            <a:custGeom>
              <a:avLst/>
              <a:gdLst/>
              <a:ahLst/>
              <a:cxnLst/>
              <a:rect l="l" t="t" r="r" b="b"/>
              <a:pathLst>
                <a:path w="6144895" h="1248410">
                  <a:moveTo>
                    <a:pt x="0" y="208026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5936742" y="0"/>
                  </a:lnTo>
                  <a:lnTo>
                    <a:pt x="5984454" y="5491"/>
                  </a:lnTo>
                  <a:lnTo>
                    <a:pt x="6028246" y="21136"/>
                  </a:lnTo>
                  <a:lnTo>
                    <a:pt x="6066870" y="45686"/>
                  </a:lnTo>
                  <a:lnTo>
                    <a:pt x="6099081" y="77897"/>
                  </a:lnTo>
                  <a:lnTo>
                    <a:pt x="6123631" y="116521"/>
                  </a:lnTo>
                  <a:lnTo>
                    <a:pt x="6139276" y="160313"/>
                  </a:lnTo>
                  <a:lnTo>
                    <a:pt x="6144768" y="208026"/>
                  </a:lnTo>
                  <a:lnTo>
                    <a:pt x="6144768" y="1040130"/>
                  </a:lnTo>
                  <a:lnTo>
                    <a:pt x="6139276" y="1087842"/>
                  </a:lnTo>
                  <a:lnTo>
                    <a:pt x="6123631" y="1131634"/>
                  </a:lnTo>
                  <a:lnTo>
                    <a:pt x="6099081" y="1170258"/>
                  </a:lnTo>
                  <a:lnTo>
                    <a:pt x="6066870" y="1202469"/>
                  </a:lnTo>
                  <a:lnTo>
                    <a:pt x="6028246" y="1227019"/>
                  </a:lnTo>
                  <a:lnTo>
                    <a:pt x="5984454" y="1242664"/>
                  </a:lnTo>
                  <a:lnTo>
                    <a:pt x="5936742" y="1248156"/>
                  </a:lnTo>
                  <a:lnTo>
                    <a:pt x="208025" y="1248156"/>
                  </a:lnTo>
                  <a:lnTo>
                    <a:pt x="160313" y="1242664"/>
                  </a:lnTo>
                  <a:lnTo>
                    <a:pt x="116521" y="1227019"/>
                  </a:lnTo>
                  <a:lnTo>
                    <a:pt x="77897" y="1202469"/>
                  </a:lnTo>
                  <a:lnTo>
                    <a:pt x="45686" y="1170258"/>
                  </a:lnTo>
                  <a:lnTo>
                    <a:pt x="21136" y="1131634"/>
                  </a:lnTo>
                  <a:lnTo>
                    <a:pt x="5491" y="1087842"/>
                  </a:lnTo>
                  <a:lnTo>
                    <a:pt x="0" y="1040130"/>
                  </a:lnTo>
                  <a:lnTo>
                    <a:pt x="0" y="20802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57200" y="5514164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Location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 18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 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C8191A5A-7072-C260-6AEB-5F2406BA3A9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C5FB736-FE4F-8285-148E-6FCCF75120A5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7383" y="153923"/>
            <a:ext cx="11625580" cy="5509759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49417" y="1049273"/>
              <a:ext cx="6125210" cy="1199515"/>
            </a:xfrm>
            <a:custGeom>
              <a:avLst/>
              <a:gdLst/>
              <a:ahLst/>
              <a:cxnLst/>
              <a:rect l="l" t="t" r="r" b="b"/>
              <a:pathLst>
                <a:path w="6125209" h="1199514">
                  <a:moveTo>
                    <a:pt x="0" y="199898"/>
                  </a:moveTo>
                  <a:lnTo>
                    <a:pt x="5281" y="154075"/>
                  </a:lnTo>
                  <a:lnTo>
                    <a:pt x="20324" y="112004"/>
                  </a:lnTo>
                  <a:lnTo>
                    <a:pt x="43927" y="74887"/>
                  </a:lnTo>
                  <a:lnTo>
                    <a:pt x="74887" y="43927"/>
                  </a:lnTo>
                  <a:lnTo>
                    <a:pt x="112004" y="20324"/>
                  </a:lnTo>
                  <a:lnTo>
                    <a:pt x="154075" y="5281"/>
                  </a:lnTo>
                  <a:lnTo>
                    <a:pt x="199898" y="0"/>
                  </a:lnTo>
                  <a:lnTo>
                    <a:pt x="5925058" y="0"/>
                  </a:lnTo>
                  <a:lnTo>
                    <a:pt x="5970880" y="5281"/>
                  </a:lnTo>
                  <a:lnTo>
                    <a:pt x="6012951" y="20324"/>
                  </a:lnTo>
                  <a:lnTo>
                    <a:pt x="6050068" y="43927"/>
                  </a:lnTo>
                  <a:lnTo>
                    <a:pt x="6081028" y="74887"/>
                  </a:lnTo>
                  <a:lnTo>
                    <a:pt x="6104631" y="112004"/>
                  </a:lnTo>
                  <a:lnTo>
                    <a:pt x="6119674" y="154075"/>
                  </a:lnTo>
                  <a:lnTo>
                    <a:pt x="6124956" y="199898"/>
                  </a:lnTo>
                  <a:lnTo>
                    <a:pt x="6124956" y="999489"/>
                  </a:lnTo>
                  <a:lnTo>
                    <a:pt x="6119674" y="1045312"/>
                  </a:lnTo>
                  <a:lnTo>
                    <a:pt x="6104631" y="1087383"/>
                  </a:lnTo>
                  <a:lnTo>
                    <a:pt x="6081028" y="1124500"/>
                  </a:lnTo>
                  <a:lnTo>
                    <a:pt x="6050068" y="1155460"/>
                  </a:lnTo>
                  <a:lnTo>
                    <a:pt x="6012951" y="1179063"/>
                  </a:lnTo>
                  <a:lnTo>
                    <a:pt x="5970880" y="1194106"/>
                  </a:lnTo>
                  <a:lnTo>
                    <a:pt x="5925058" y="1199388"/>
                  </a:lnTo>
                  <a:lnTo>
                    <a:pt x="199898" y="1199388"/>
                  </a:lnTo>
                  <a:lnTo>
                    <a:pt x="154075" y="1194106"/>
                  </a:lnTo>
                  <a:lnTo>
                    <a:pt x="112004" y="1179063"/>
                  </a:lnTo>
                  <a:lnTo>
                    <a:pt x="74887" y="1155460"/>
                  </a:lnTo>
                  <a:lnTo>
                    <a:pt x="43927" y="1124500"/>
                  </a:lnTo>
                  <a:lnTo>
                    <a:pt x="20324" y="1087383"/>
                  </a:lnTo>
                  <a:lnTo>
                    <a:pt x="5281" y="1045312"/>
                  </a:lnTo>
                  <a:lnTo>
                    <a:pt x="0" y="999489"/>
                  </a:lnTo>
                  <a:lnTo>
                    <a:pt x="0" y="19989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57200" y="5654629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Location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 20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 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54842C55-4CEE-5BF1-CAD8-C5393831F91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024BA7F0-4A43-B2A1-3699-E91A461D070A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7383" y="153923"/>
            <a:ext cx="11625580" cy="5304485"/>
            <a:chOff x="397383" y="153923"/>
            <a:chExt cx="11625580" cy="595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908" y="533399"/>
              <a:ext cx="11277600" cy="5562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145" y="528637"/>
              <a:ext cx="11287125" cy="5572125"/>
            </a:xfrm>
            <a:custGeom>
              <a:avLst/>
              <a:gdLst/>
              <a:ahLst/>
              <a:cxnLst/>
              <a:rect l="l" t="t" r="r" b="b"/>
              <a:pathLst>
                <a:path w="11287125" h="5572125">
                  <a:moveTo>
                    <a:pt x="0" y="5572125"/>
                  </a:moveTo>
                  <a:lnTo>
                    <a:pt x="11287125" y="5572125"/>
                  </a:lnTo>
                  <a:lnTo>
                    <a:pt x="11287125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56965" y="3256025"/>
              <a:ext cx="4311650" cy="783590"/>
            </a:xfrm>
            <a:custGeom>
              <a:avLst/>
              <a:gdLst/>
              <a:ahLst/>
              <a:cxnLst/>
              <a:rect l="l" t="t" r="r" b="b"/>
              <a:pathLst>
                <a:path w="4311650" h="783589">
                  <a:moveTo>
                    <a:pt x="0" y="130556"/>
                  </a:moveTo>
                  <a:lnTo>
                    <a:pt x="10255" y="79724"/>
                  </a:lnTo>
                  <a:lnTo>
                    <a:pt x="38226" y="38227"/>
                  </a:lnTo>
                  <a:lnTo>
                    <a:pt x="79724" y="10255"/>
                  </a:lnTo>
                  <a:lnTo>
                    <a:pt x="130556" y="0"/>
                  </a:lnTo>
                  <a:lnTo>
                    <a:pt x="4180839" y="0"/>
                  </a:lnTo>
                  <a:lnTo>
                    <a:pt x="4231671" y="10255"/>
                  </a:lnTo>
                  <a:lnTo>
                    <a:pt x="4273169" y="38226"/>
                  </a:lnTo>
                  <a:lnTo>
                    <a:pt x="4301140" y="79724"/>
                  </a:lnTo>
                  <a:lnTo>
                    <a:pt x="4311395" y="130556"/>
                  </a:lnTo>
                  <a:lnTo>
                    <a:pt x="4311395" y="652780"/>
                  </a:lnTo>
                  <a:lnTo>
                    <a:pt x="4301140" y="703611"/>
                  </a:lnTo>
                  <a:lnTo>
                    <a:pt x="4273168" y="745109"/>
                  </a:lnTo>
                  <a:lnTo>
                    <a:pt x="4231671" y="773080"/>
                  </a:lnTo>
                  <a:lnTo>
                    <a:pt x="4180839" y="783336"/>
                  </a:lnTo>
                  <a:lnTo>
                    <a:pt x="130556" y="783336"/>
                  </a:lnTo>
                  <a:lnTo>
                    <a:pt x="79724" y="773080"/>
                  </a:lnTo>
                  <a:lnTo>
                    <a:pt x="38226" y="745109"/>
                  </a:lnTo>
                  <a:lnTo>
                    <a:pt x="10255" y="703611"/>
                  </a:lnTo>
                  <a:lnTo>
                    <a:pt x="0" y="652780"/>
                  </a:lnTo>
                  <a:lnTo>
                    <a:pt x="0" y="13055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57200" y="5449692"/>
            <a:ext cx="11277600" cy="6324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Calibri Light"/>
                <a:cs typeface="Calibri Light"/>
              </a:rPr>
              <a:t>City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Bhayandar,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Location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Bhayandar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Railway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Footover</a:t>
            </a:r>
            <a:r>
              <a:rPr sz="1800" spc="-10" dirty="0">
                <a:latin typeface="Calibri Light"/>
                <a:cs typeface="Calibri Light"/>
              </a:rPr>
              <a:t> Bridge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Size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 30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X 3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 </a:t>
            </a:r>
            <a:r>
              <a:rPr sz="1800" spc="-25" dirty="0">
                <a:latin typeface="Calibri Light"/>
                <a:cs typeface="Calibri Light"/>
              </a:rPr>
              <a:t>Type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4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NL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9DAD8E1B-56B4-196C-D64F-9E2340A37D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86203D2A-03FA-C4F6-9AB4-4FC75E55CDBC}"/>
              </a:ext>
            </a:extLst>
          </p:cNvPr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4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206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2023-01-24T06:34:54Z</dcterms:created>
  <dcterms:modified xsi:type="dcterms:W3CDTF">2023-01-24T06:38:34Z</dcterms:modified>
</cp:coreProperties>
</file>