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8" r:id="rId4"/>
    <p:sldId id="269" r:id="rId5"/>
    <p:sldId id="270" r:id="rId6"/>
    <p:sldId id="271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9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C996B-2C95-7E1A-0492-B679B7B581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56D2FC-0AE2-2400-0252-D1B1DD503D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3FDA8-86E4-2EDD-60E4-7C6DE5DFB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6505-D93D-4EDC-842B-05CBC195131E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936FB-941D-4B3F-A450-472BE02F3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DDAD4-ED4E-E8BF-1300-B96DDAFC6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EF705-32A0-41ED-ABC8-29C9B5E08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574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0D5A7-CA39-2F48-42AB-FC91CFF1D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E40A5-4E31-14AB-8E9F-023D779B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2906D-7227-EB7D-B6A5-126C7EA47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6505-D93D-4EDC-842B-05CBC195131E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9B210-05B1-DE65-863E-2BE69D307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4CE9E-D43A-8470-4497-2E496DF12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EF705-32A0-41ED-ABC8-29C9B5E08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3939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05695-FC78-BFD2-F2D5-CF474BE5B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0D531-BDB1-E90E-997F-ABB7A5C26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7D8B5-1285-6A19-FFA2-03901E6E7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6505-D93D-4EDC-842B-05CBC195131E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EBCDB-7F51-0B8B-92F9-5B3A7775C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0FAD7-1C9C-C881-9A4E-502983745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EF705-32A0-41ED-ABC8-29C9B5E08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158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93C1D-222B-0B20-2A56-214A9F0C1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CB3DF-1040-B201-1791-E801D887A7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E08321-36B3-565F-A2F3-E8DB9B88F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D18B42-0130-EAF9-B41A-06EBE9FB5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6505-D93D-4EDC-842B-05CBC195131E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98104-DC35-FAF4-3CE1-75AFB197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BDE83-A22E-51FF-231F-D2D71584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EF705-32A0-41ED-ABC8-29C9B5E08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3572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AB64E-54DD-E0C1-2DC7-5B01DA7AF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8A01A-2F18-C2E9-1E47-7FF19D472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987854-3F2D-669E-2F40-F98E1037C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DFE98F-FFA7-F426-C905-AE40799DCE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4CA18B-3936-B9AE-F4EE-6824F08AB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8E7DEC-B883-447A-AE3B-AC04AE707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6505-D93D-4EDC-842B-05CBC195131E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1AA5D7-4DE0-C4DF-CF43-5D1F8BFF0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2E9EA8-05A1-8877-FEF2-1FF3724CF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EF705-32A0-41ED-ABC8-29C9B5E08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778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BA495-C145-AB80-2325-F5AF42CDA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DE2EEB-F821-BEEB-EF3C-4357B621E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6505-D93D-4EDC-842B-05CBC195131E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06D3E-C342-6663-E2A1-F55745A5A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2FB69-CB77-F8DC-B8C3-34F6B2604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EF705-32A0-41ED-ABC8-29C9B5E08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780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F3C66F-D57F-E937-4311-B748D8446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6505-D93D-4EDC-842B-05CBC195131E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B0B9FE-3C37-60EE-CF80-A458E66CB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574ED-727F-46D3-B362-D9AE657F5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EF705-32A0-41ED-ABC8-29C9B5E08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3592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9515F-A9D7-C415-EA21-01637155F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5E6E7-7995-EB8C-BA68-E39101EB7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5B575-E46C-C00E-4AB0-C3F54CB8C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FD5660-8FAA-FD47-F2FD-E9699B5EE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6505-D93D-4EDC-842B-05CBC195131E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D032BF-17B8-E252-93E2-245B2626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F9B4C-302D-414C-8C0A-7E0BDE764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EF705-32A0-41ED-ABC8-29C9B5E08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799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05B5B-01C2-18FB-CD92-C2CD31A51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35B828-4318-D96B-25DB-2D51F37880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8CC74-EC60-7E29-F4FE-23787560D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0372FE-663D-C748-7121-43968AE4F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6505-D93D-4EDC-842B-05CBC195131E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29F175-8ECC-C797-FB75-0BAE5C9FA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462F5C-704D-9FF5-CD04-11D90B3B6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EF705-32A0-41ED-ABC8-29C9B5E08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1784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8FBF5-0D32-ED74-8669-2153CD62A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8B899-0BBF-0F28-25E4-5F16996E8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F383B-1551-01FE-F798-87B87B41C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6505-D93D-4EDC-842B-05CBC195131E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5E9A8-CA47-3BEA-F479-9C8D51B53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BC6BF-E28A-94B2-C1E3-F6E4F1499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EF705-32A0-41ED-ABC8-29C9B5E08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6201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5DEE07-4F21-A6CC-BC88-A0F9574671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3951C4-2158-B459-5098-2FCCDE5D7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499B7-3268-85C5-D012-95EF7523A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6505-D93D-4EDC-842B-05CBC195131E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1FDB1-71D4-A2F3-49B4-7D0362214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3FFF4-0A21-1C32-9675-72AE74073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EF705-32A0-41ED-ABC8-29C9B5E08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05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596163-B585-28EE-3CC3-6ED5974EB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5FC28-C1A6-9842-26EA-F66FBC5D7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061E8-EC56-A252-FFDA-04D32263B7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06505-D93D-4EDC-842B-05CBC195131E}" type="datetimeFigureOut">
              <a:rPr lang="en-IN" smtClean="0"/>
              <a:t>25-01-2023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14506-BC6A-34D9-A673-C6B1A5C22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B2220-D1CE-B997-56C5-44C330C29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EF705-32A0-41ED-ABC8-29C9B5E08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225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1A82-E83F-4D86-F549-798319CCA0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F47205-C876-4C5C-04E2-BF8DFFAF9C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86F1E8C3-5917-4795-CF0F-F9FC6740A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AD326E0-935A-141B-76AB-F71CC4A8AE40}"/>
              </a:ext>
            </a:extLst>
          </p:cNvPr>
          <p:cNvSpPr txBox="1"/>
          <p:nvPr/>
        </p:nvSpPr>
        <p:spPr>
          <a:xfrm>
            <a:off x="159748" y="6565455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Picture 7" descr="E:\Hoarding Photo 2022\DECEMBER\13.12.2022 bipin\DADAR STN\DADAR FOB.5\Dadar FOB.5 (49).JPG">
            <a:extLst>
              <a:ext uri="{FF2B5EF4-FFF2-40B4-BE49-F238E27FC236}">
                <a16:creationId xmlns:a16="http://schemas.microsoft.com/office/drawing/2014/main" id="{1D7A408E-7C7E-E949-3537-2EF416034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8793"/>
            <a:ext cx="9688901" cy="492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A5FFC4B1-889E-AB95-F844-19650941B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306615"/>
            <a:ext cx="9426576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1st FOB from South i.e. </a:t>
            </a:r>
            <a:r>
              <a:rPr lang="en-US" altLang="en-US" b="1" dirty="0" err="1"/>
              <a:t>C'gate</a:t>
            </a:r>
            <a:r>
              <a:rPr lang="en-US" altLang="en-US" b="1" dirty="0"/>
              <a:t> towards Andheri - 8x3 -  </a:t>
            </a:r>
            <a:r>
              <a:rPr lang="en-IN" altLang="en-US" b="1" dirty="0"/>
              <a:t>Board </a:t>
            </a:r>
            <a:r>
              <a:rPr lang="en-IN" altLang="en-US" b="1" dirty="0" err="1"/>
              <a:t>Ambi</a:t>
            </a:r>
            <a:r>
              <a:rPr lang="en-IN" altLang="en-US" b="1" dirty="0"/>
              <a:t> lit</a:t>
            </a:r>
            <a:r>
              <a:rPr lang="en-US" alt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5490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1A82-E83F-4D86-F549-798319CCA0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F47205-C876-4C5C-04E2-BF8DFFAF9C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86F1E8C3-5917-4795-CF0F-F9FC6740A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AD326E0-935A-141B-76AB-F71CC4A8AE40}"/>
              </a:ext>
            </a:extLst>
          </p:cNvPr>
          <p:cNvSpPr txBox="1"/>
          <p:nvPr/>
        </p:nvSpPr>
        <p:spPr>
          <a:xfrm>
            <a:off x="159748" y="6565455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Picture 6" descr="E:\Hoarding Photo 2022\DECEMBER\13.12.2022 bipin\DADAR STN\DADAR FOB.4\Dadar FOB.4 (161).JPG">
            <a:extLst>
              <a:ext uri="{FF2B5EF4-FFF2-40B4-BE49-F238E27FC236}">
                <a16:creationId xmlns:a16="http://schemas.microsoft.com/office/drawing/2014/main" id="{1FB5F5C1-B30F-78CD-58C5-C0835F7C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181" y="189615"/>
            <a:ext cx="8289925" cy="5187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3A879BEC-8A66-5DA2-3710-1E7195A0E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497072"/>
            <a:ext cx="87772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2nd FOB from south </a:t>
            </a:r>
            <a:r>
              <a:rPr lang="en-US" altLang="en-US" b="1" dirty="0" err="1"/>
              <a:t>i.e.C'gate</a:t>
            </a:r>
            <a:r>
              <a:rPr lang="en-US" altLang="en-US" b="1" dirty="0"/>
              <a:t> towards Andheri (middle)</a:t>
            </a:r>
          </a:p>
          <a:p>
            <a:pPr algn="ctr"/>
            <a:r>
              <a:rPr lang="en-US" altLang="en-US" b="1" dirty="0"/>
              <a:t>- 8x3 - </a:t>
            </a:r>
            <a:r>
              <a:rPr lang="en-IN" altLang="en-US" b="1" dirty="0"/>
              <a:t>Board - </a:t>
            </a:r>
            <a:r>
              <a:rPr lang="en-IN" altLang="en-US" b="1" dirty="0" err="1"/>
              <a:t>Ambi</a:t>
            </a:r>
            <a:r>
              <a:rPr lang="en-IN" altLang="en-US" b="1" dirty="0"/>
              <a:t> lit</a:t>
            </a:r>
            <a:r>
              <a:rPr lang="en-US" altLang="en-US" b="1" dirty="0"/>
              <a:t> </a:t>
            </a:r>
          </a:p>
          <a:p>
            <a:pPr algn="ctr"/>
            <a:r>
              <a:rPr lang="en-US" altLang="en-US" b="1" dirty="0"/>
              <a:t> </a:t>
            </a:r>
          </a:p>
          <a:p>
            <a:pPr algn="ctr"/>
            <a:r>
              <a:rPr lang="en-US" alt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8075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1A82-E83F-4D86-F549-798319CCA0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F47205-C876-4C5C-04E2-BF8DFFAF9C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86F1E8C3-5917-4795-CF0F-F9FC6740A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AD326E0-935A-141B-76AB-F71CC4A8AE40}"/>
              </a:ext>
            </a:extLst>
          </p:cNvPr>
          <p:cNvSpPr txBox="1"/>
          <p:nvPr/>
        </p:nvSpPr>
        <p:spPr>
          <a:xfrm>
            <a:off x="159748" y="6565455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Picture 6" descr="E:\Hoarding Photo 2022\DECEMBER\13.12.2022 bipin\DADAR STN\DADAR FOB.3\Dadar FOB.3 (96).JPG">
            <a:extLst>
              <a:ext uri="{FF2B5EF4-FFF2-40B4-BE49-F238E27FC236}">
                <a16:creationId xmlns:a16="http://schemas.microsoft.com/office/drawing/2014/main" id="{958C40A3-44F3-B922-7B82-0937CA88C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746" y="125810"/>
            <a:ext cx="8289925" cy="573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6287DC7E-E1C5-5B70-C1F4-D8B556AD0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939" y="5961807"/>
            <a:ext cx="91376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3rd FOB from south i.e. </a:t>
            </a:r>
            <a:r>
              <a:rPr lang="en-US" altLang="en-US" b="1" dirty="0" err="1"/>
              <a:t>C'gate</a:t>
            </a:r>
            <a:r>
              <a:rPr lang="en-US" altLang="en-US" b="1" dirty="0"/>
              <a:t> towards Andheri- 8x3 - </a:t>
            </a:r>
            <a:r>
              <a:rPr lang="en-IN" altLang="en-US" b="1" dirty="0"/>
              <a:t>Board - </a:t>
            </a:r>
            <a:r>
              <a:rPr lang="en-IN" altLang="en-US" b="1" dirty="0" err="1"/>
              <a:t>Ambi</a:t>
            </a:r>
            <a:r>
              <a:rPr lang="en-IN" altLang="en-US" b="1" dirty="0"/>
              <a:t> lit</a:t>
            </a:r>
            <a:r>
              <a:rPr lang="en-US" altLang="en-US" b="1" dirty="0"/>
              <a:t> </a:t>
            </a:r>
          </a:p>
          <a:p>
            <a:pPr algn="ctr"/>
            <a:r>
              <a:rPr lang="en-US" alt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9954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1A82-E83F-4D86-F549-798319CCA0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F47205-C876-4C5C-04E2-BF8DFFAF9C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86F1E8C3-5917-4795-CF0F-F9FC6740A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AD326E0-935A-141B-76AB-F71CC4A8AE40}"/>
              </a:ext>
            </a:extLst>
          </p:cNvPr>
          <p:cNvSpPr txBox="1"/>
          <p:nvPr/>
        </p:nvSpPr>
        <p:spPr>
          <a:xfrm>
            <a:off x="159748" y="6565455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Picture 6" descr="E:\Hoarding Photo 2022\DECEMBER\13.12.2022 bipin\DADAR STN\DADAR FOB.2\Dadar FOB.2 (38).JPG">
            <a:extLst>
              <a:ext uri="{FF2B5EF4-FFF2-40B4-BE49-F238E27FC236}">
                <a16:creationId xmlns:a16="http://schemas.microsoft.com/office/drawing/2014/main" id="{6CCC52E5-3311-449F-C7FB-581117173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970" y="107835"/>
            <a:ext cx="8288337" cy="562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E19604CA-F19A-AE5A-4AA3-B72B9797D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224" y="5818982"/>
            <a:ext cx="9353551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4th FOB from South i.e. </a:t>
            </a:r>
            <a:r>
              <a:rPr lang="en-US" altLang="en-US" b="1" dirty="0" err="1"/>
              <a:t>C'gate</a:t>
            </a:r>
            <a:r>
              <a:rPr lang="en-US" altLang="en-US" b="1" dirty="0"/>
              <a:t> towards Andheri - 8x3 - </a:t>
            </a:r>
            <a:r>
              <a:rPr lang="en-IN" altLang="en-US" b="1" dirty="0"/>
              <a:t>Board - </a:t>
            </a:r>
            <a:r>
              <a:rPr lang="en-IN" altLang="en-US" b="1" dirty="0" err="1"/>
              <a:t>Ambi</a:t>
            </a:r>
            <a:r>
              <a:rPr lang="en-IN" altLang="en-US" b="1" dirty="0"/>
              <a:t> lit</a:t>
            </a:r>
            <a:r>
              <a:rPr lang="en-US" altLang="en-US" b="1" dirty="0"/>
              <a:t> </a:t>
            </a:r>
          </a:p>
          <a:p>
            <a:pPr algn="ctr"/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319403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1A82-E83F-4D86-F549-798319CCA0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F47205-C876-4C5C-04E2-BF8DFFAF9C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86F1E8C3-5917-4795-CF0F-F9FC6740A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AD326E0-935A-141B-76AB-F71CC4A8AE40}"/>
              </a:ext>
            </a:extLst>
          </p:cNvPr>
          <p:cNvSpPr txBox="1"/>
          <p:nvPr/>
        </p:nvSpPr>
        <p:spPr>
          <a:xfrm>
            <a:off x="159748" y="6565455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C0BA4391-2F32-29A4-01C0-5F042B39A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2694" y="5909297"/>
            <a:ext cx="86248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 dirty="0"/>
              <a:t>5th FOB From South </a:t>
            </a:r>
            <a:r>
              <a:rPr lang="en-US" altLang="en-US" b="1" dirty="0" err="1"/>
              <a:t>i.e.C'gate</a:t>
            </a:r>
            <a:r>
              <a:rPr lang="en-US" altLang="en-US" b="1" dirty="0"/>
              <a:t> towards Andheri – 8 x 3 – </a:t>
            </a:r>
            <a:r>
              <a:rPr lang="en-IN" altLang="en-US" b="1" dirty="0"/>
              <a:t>Board </a:t>
            </a:r>
            <a:r>
              <a:rPr lang="en-IN" altLang="en-US" b="1" dirty="0" err="1"/>
              <a:t>Ambi</a:t>
            </a:r>
            <a:r>
              <a:rPr lang="en-IN" altLang="en-US" b="1" dirty="0"/>
              <a:t> lit </a:t>
            </a:r>
            <a:endParaRPr lang="en-US" altLang="en-US" b="1" dirty="0"/>
          </a:p>
          <a:p>
            <a:pPr algn="ctr"/>
            <a:r>
              <a:rPr lang="en-US" altLang="en-US" b="1" dirty="0"/>
              <a:t> 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E2D1527F-B8FD-8236-BECB-811578D6B4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694" y="124494"/>
            <a:ext cx="8304212" cy="5736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734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141</Words>
  <Application>Microsoft Office PowerPoint</Application>
  <PresentationFormat>Widescreen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1</cp:revision>
  <dcterms:created xsi:type="dcterms:W3CDTF">2023-01-24T21:11:38Z</dcterms:created>
  <dcterms:modified xsi:type="dcterms:W3CDTF">2023-01-24T21:19:41Z</dcterms:modified>
</cp:coreProperties>
</file>