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1B11-C89D-6EDC-9A53-ED40C4900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02D94-FFBA-853F-0B95-2615BCB9F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8835D-CBA7-BFD3-53CB-350C93E65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137AB-72BF-7E3F-14F2-6E0CB085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998CE-CE7B-FDDB-DDCE-D26FD3600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20ED-FA92-DBFF-65E2-FE5BA983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F46D-C4CD-93F3-8771-2A0357303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BB6F6-F95A-18C4-E8F1-C931EB88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781FF-DC58-E984-6D58-54243B16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9ED12-0D77-C848-48D2-ED1335F0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91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6A44-C712-C3A5-BDB1-2C61D534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F3EE4-EFDF-3825-1304-0A9DF6B8A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D926D-CB7C-03EF-DD3A-4C42C2E5E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E308E-9DF5-7E82-CCA5-30F4808B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1490C-0ACA-0AA4-86B5-5FCB1467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26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A330-CC2E-7880-7D21-D0BF3CDF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2FAB2-A396-B261-9B2E-F6A00486B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EA2D6-A45C-73C7-86E1-7D41899B9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9DA3A-A1AC-A2D2-0D40-273CE2FE1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DF8C9-1C64-D44D-402F-69FD2F209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1B91B-42B1-1F6F-DFC8-1F9439EDF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44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7416-0B36-EB89-1E4A-19FFF08C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71B44-ADAD-E724-0510-598EBDE7A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008D1-FEDE-A804-D75C-3FFCC3214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349FA3-14C8-B886-654F-80FD9D8824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6BBEB-EFBB-A75E-EC9C-6FC013B1F1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5A2C1A-E2DB-9993-9D70-9470C730C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9E692F-770A-E26D-D363-D97C2B7C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1B331-9A16-CAE5-3967-56E50CD5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765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BF55-F44B-EBDB-9F00-2FB4BFAC8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6B95E9-FE82-3E1E-F399-E5ED0BAE3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1CFF0A-36E6-81D0-6451-F67DBFCC2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7DF4B-255A-6826-ED19-660D14498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779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E0DA2-B3ED-A4FD-B331-577F4082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B263D-538B-5E58-3550-9A69F9C21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5EB7B-D5E5-AD9C-105C-883504F43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7051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FFF8-9A6C-22BA-57BE-3CE29048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FB3D0-F699-A931-4ED6-B8944BCF3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8CB4-AB93-6042-2DEC-FAD962F9E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683B9-5D9E-7873-083B-800136FE9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ADAF7-105E-6CE8-DC0A-B0B312A07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C7A77-B475-5BCA-81C5-1BC4B90A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1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BC98-8B75-694A-CED6-D58ACF52D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57A3C3-F09E-0031-CA89-1AB0195D54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7D22B-FE07-DAAA-FE3B-3459EBFF7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3EF2E-EF50-1940-14B2-9B9FC91D1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E8A23-1951-7980-EF3C-88D5FF9E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5D8EF-8466-0BD0-A96C-D79053D7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164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9420-82D1-FE9A-C557-2D206310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CD43C2-D5F7-4784-5EF9-37E638591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C95C0-2F16-B7F4-C529-D07E9F3F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71746-C410-12F2-C8B5-1E3239EB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619FE-B25E-88F2-02B5-6F3F2CC6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765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AB477C-D289-A1A1-470C-22C096047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72955-728A-F348-E542-C93F95F5A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A5BF3-CA2E-946D-9DDA-9617551D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D7A18-336B-30E7-5679-DC79F242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16E1-E460-1FBC-8BFC-DBCED639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691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9E10C-3D5D-E3DF-E586-126C2F2AF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88790-DF78-E685-9765-8B131C86B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F5928-751A-CBAE-7FFA-60DA5792A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AD876-7343-4E44-8048-15092C44FEB8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250CA-69A6-4149-EB49-4CB57140D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49DFA-C495-157D-4236-89605F8C7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74FA1-F33E-4D83-B9E6-70E240CA64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711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9" name="Picture 8" descr="E:\Hoarding Photo 2022\DECEMBER\13.12.2022 bipin\DADAR STN\DADAR FOB.5\Dadar FOB.5 (56).JPG">
            <a:extLst>
              <a:ext uri="{FF2B5EF4-FFF2-40B4-BE49-F238E27FC236}">
                <a16:creationId xmlns:a16="http://schemas.microsoft.com/office/drawing/2014/main" id="{0B5552F7-56D3-3C01-3527-E90321B04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-93306"/>
            <a:ext cx="9694279" cy="571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0734D38-08A4-C390-C6DF-50FD9D640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008" y="5712644"/>
            <a:ext cx="8624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1st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towards Andheri - 3x2 </a:t>
            </a:r>
            <a:r>
              <a:rPr lang="en-IN" altLang="en-US" b="1" dirty="0"/>
              <a:t>–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49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6" descr="E:\Hoarding Photo 2022\DECEMBER\13.12.2022 bipin\DADAR STN\DADAR FOB.4\Dadar FOB.4 (165).JPG">
            <a:extLst>
              <a:ext uri="{FF2B5EF4-FFF2-40B4-BE49-F238E27FC236}">
                <a16:creationId xmlns:a16="http://schemas.microsoft.com/office/drawing/2014/main" id="{028C6F24-7787-43DE-6A79-DF2F88709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801" y="106362"/>
            <a:ext cx="8289925" cy="5458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F265D42-85AF-D88C-81DF-58839FB3E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048" y="5665130"/>
            <a:ext cx="95694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(middle) – 3 x 2 –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 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42863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898CCC-A925-A5F5-E853-33FF6B1A6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472" y="151072"/>
            <a:ext cx="8304212" cy="526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42489B9F-475D-146B-2E32-FA92D9DEF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340" y="5512115"/>
            <a:ext cx="8626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(middle) – 3 x 2 –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endParaRPr lang="en-US" altLang="en-US" b="1" dirty="0"/>
          </a:p>
          <a:p>
            <a:pPr algn="ctr"/>
            <a:r>
              <a:rPr lang="en-IN" altLang="en-US" b="1" dirty="0"/>
              <a:t> </a:t>
            </a:r>
            <a:r>
              <a:rPr lang="en-US" altLang="en-US" b="1" dirty="0"/>
              <a:t> </a:t>
            </a:r>
          </a:p>
          <a:p>
            <a:pPr algn="ctr"/>
            <a:r>
              <a:rPr lang="en-IN" altLang="en-US" b="1" dirty="0"/>
              <a:t>  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800819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6" descr="E:\Hoarding Photo 2022\DECEMBER\13.12.2022 bipin\DADAR STN\DADAR FOB.4\Dadar FOB.4 (145).JPG">
            <a:extLst>
              <a:ext uri="{FF2B5EF4-FFF2-40B4-BE49-F238E27FC236}">
                <a16:creationId xmlns:a16="http://schemas.microsoft.com/office/drawing/2014/main" id="{AA69B017-AB58-75F9-1F49-E916D6C80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471" y="177281"/>
            <a:ext cx="8289925" cy="498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DD122C3-D3F3-2691-954B-7444D9BCD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271" y="5258150"/>
            <a:ext cx="918527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(middle) - </a:t>
            </a:r>
            <a:r>
              <a:rPr lang="en-IN" altLang="en-US" b="1" dirty="0"/>
              <a:t>2x3 –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 (Vertical Shape)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5012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7703D5-1513-893D-3D52-31D7DE0FF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570" y="195944"/>
            <a:ext cx="8304213" cy="521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9D350A87-BC86-16E3-5D1D-6E8109656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570" y="5614575"/>
            <a:ext cx="86264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(middle) - </a:t>
            </a:r>
            <a:r>
              <a:rPr lang="en-IN" altLang="en-US" b="1" dirty="0"/>
              <a:t>2x3 -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(Vertical Shape)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90840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6" descr="E:\Hoarding Photo 2022\DECEMBER\13.12.2022 bipin\DADAR STN\DADAR FOB.3\Dadar FOB.3 (87).JPG">
            <a:extLst>
              <a:ext uri="{FF2B5EF4-FFF2-40B4-BE49-F238E27FC236}">
                <a16:creationId xmlns:a16="http://schemas.microsoft.com/office/drawing/2014/main" id="{C6812F12-CF20-20A5-843D-E6CC66E2D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54" y="106362"/>
            <a:ext cx="8830484" cy="543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225C07F3-5F9B-0343-2EF8-2CB3E0E5D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377" y="5637138"/>
            <a:ext cx="926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3rd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towards Andheri- 3x2 –</a:t>
            </a:r>
            <a:r>
              <a:rPr lang="en-IN" altLang="en-US" b="1" dirty="0"/>
              <a:t>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635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8" descr="E:\Hoarding Photo 2022\DECEMBER\13.12.2022 bipin\DADAR STN\DADAR FOB.2\Dadar FOB.2 (41).JPG">
            <a:extLst>
              <a:ext uri="{FF2B5EF4-FFF2-40B4-BE49-F238E27FC236}">
                <a16:creationId xmlns:a16="http://schemas.microsoft.com/office/drawing/2014/main" id="{5FDCAB27-C14A-595F-082E-69E85683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19" y="102637"/>
            <a:ext cx="9632917" cy="573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BE216B6D-041D-A528-4D38-F21FAD2B3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468" y="5915893"/>
            <a:ext cx="862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 b="1" dirty="0"/>
              <a:t>4th FOB from South i.e. </a:t>
            </a:r>
            <a:r>
              <a:rPr lang="en-US" altLang="en-US" sz="1600" b="1" dirty="0" err="1"/>
              <a:t>C'gate</a:t>
            </a:r>
            <a:r>
              <a:rPr lang="en-US" altLang="en-US" sz="1600" b="1" dirty="0"/>
              <a:t> towards Andheri- </a:t>
            </a:r>
            <a:r>
              <a:rPr lang="en-IN" altLang="en-US" sz="1600" b="1" dirty="0"/>
              <a:t>3x2 – </a:t>
            </a:r>
            <a:r>
              <a:rPr lang="en-IN" altLang="en-US" sz="1600" b="1" dirty="0" err="1"/>
              <a:t>Glowsign</a:t>
            </a:r>
            <a:r>
              <a:rPr lang="en-IN" altLang="en-US" sz="1600" b="1" dirty="0"/>
              <a:t> Backlit</a:t>
            </a:r>
            <a:r>
              <a:rPr lang="en-US" altLang="en-US" sz="1600" b="1" dirty="0"/>
              <a:t> </a:t>
            </a:r>
          </a:p>
          <a:p>
            <a:pPr algn="ctr"/>
            <a:r>
              <a:rPr lang="en-IN" altLang="en-US" sz="1600" b="1" dirty="0"/>
              <a:t>  </a:t>
            </a:r>
            <a:endParaRPr lang="en-US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9534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Picture 4" descr="E:\Hoarding Photo 2022\DECEMBER\13.12.2022 bipin\DADAR STN\DADAR FOB.1\Dadar FOB.1 (40).JPG">
            <a:extLst>
              <a:ext uri="{FF2B5EF4-FFF2-40B4-BE49-F238E27FC236}">
                <a16:creationId xmlns:a16="http://schemas.microsoft.com/office/drawing/2014/main" id="{49CDA6F6-2C23-4A6C-AD91-0C81C580E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951"/>
            <a:ext cx="8289925" cy="556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E7CFE644-E49D-79D5-43EF-4C05BC6DE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576" y="5829356"/>
            <a:ext cx="8624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5th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- 3x2 -</a:t>
            </a:r>
            <a:r>
              <a:rPr lang="en-IN" altLang="en-US" b="1" dirty="0"/>
              <a:t>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endParaRPr lang="en-US" altLang="en-US" b="1" dirty="0"/>
          </a:p>
          <a:p>
            <a:pPr algn="ctr"/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6088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222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2023-01-24T22:06:03Z</dcterms:created>
  <dcterms:modified xsi:type="dcterms:W3CDTF">2023-01-24T22:12:12Z</dcterms:modified>
</cp:coreProperties>
</file>