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33" r:id="rId3"/>
    <p:sldId id="487" r:id="rId4"/>
    <p:sldId id="488" r:id="rId5"/>
    <p:sldId id="489" r:id="rId6"/>
    <p:sldId id="490" r:id="rId7"/>
    <p:sldId id="528" r:id="rId8"/>
    <p:sldId id="529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44" autoAdjust="0"/>
    <p:restoredTop sz="94660"/>
  </p:normalViewPr>
  <p:slideViewPr>
    <p:cSldViewPr snapToGrid="0">
      <p:cViewPr>
        <p:scale>
          <a:sx n="100" d="100"/>
          <a:sy n="100" d="100"/>
        </p:scale>
        <p:origin x="389" y="-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4F8A9-A5C2-9D1A-8021-832351A71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031737-8638-6813-A7D9-9CB80E8E9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55A06-4574-1483-7D5C-ACE4751A0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9CA24-25CD-BE4E-691A-A05E88EA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A3E70-63CD-2060-DC78-D597A5E61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865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4D54F-4566-EA12-C299-99851069C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C8472-B58B-B4DE-55CC-A35C3A226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348C3-F3F7-629D-97C1-88EA884E2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60950-68CF-6EE6-5D45-3A872347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070B0-C727-E93E-E4DE-66558BC1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724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8222-2446-05E2-3FEF-5905DE55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F8435-1F73-7730-EC15-922B28D11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CC62E-12EA-2378-9975-BC10D39A3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15775-10B3-A70E-971D-FEF99C504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CBFE5-AE48-565B-7B40-FF222C9A5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10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0DB80-D032-C96C-7C3F-4869E49D8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049D3-35A4-14E4-7D29-CFA1B3254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C25E0-C062-16DC-3219-8B3942C35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AD548-1015-7BEC-035B-3E9A3B4FE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2B92D-86DD-7883-E076-89ACD912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C2F864-98D0-DD2B-97C8-4557FFAC7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4270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8B09-3118-E554-EB70-B4F4E689F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D86EC-23DB-5EF2-2CB0-C10DDDAC5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3AAFB-0FE2-BAE0-6954-8146696AA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922561-EA92-664D-9CA1-A4BC6BC0B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BDE978-FB56-091C-6791-81763E79A5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2AAF73-CF7E-1EBC-0655-D2BBC4E53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71686D-013E-6E70-1F72-1426B795B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804FD0-54E2-C798-95C6-E13BA59D5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765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B79C4-49FE-9FD9-2220-9F2CDC104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B7994-A009-551B-8991-9B0F7D5B5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7A8766-4025-B26A-4A55-4F05F6EE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0352FF-5602-528F-BD2F-48EEC10D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743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04A0D-5596-B5E3-440A-C216A6FF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31E008-1409-14AC-DCC2-3A09B5697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2023E7-1C40-146D-3E6A-202817795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6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DA930-FDA7-6BA2-B19F-D8FAB8ED6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CF558-A20F-8D3A-0260-3BBC2CF71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A162A-3B69-A6AA-CCD1-8F66C3ECE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82C8E-7166-B54C-DA8C-FF9C1C20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29FF9-13A4-1D88-F9A3-3FAF14D5C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2CD3E1-3E93-4F9E-62B4-8AAC70C44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463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005CC-660D-E170-E06E-FD5260E2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CDFE8-F428-DF1E-0A7C-C98818441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5E899-3A83-A361-B3D7-19CF68F5D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1611A-5F5B-8E89-9D67-769A9E10E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C71CA-52FC-1B5D-66E0-DAA2CFF2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FEA6D8-64E1-85E3-F087-E2411DC5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80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EC3C7-0EDE-48B7-9EA2-887FB8DB1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45305F-F27C-1351-DB79-26E711158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E1EE0-02A5-87FD-FD9C-40619786A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E973E-A14B-5657-879C-AF6F0A99E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1B81E-3EE9-1CF2-3031-E468D2B30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777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50F24F-A5EC-FDF5-6314-40E4AF9B15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601F7-C353-3E60-F477-7BE145CE1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E7145-1A4E-56F4-45DB-E5465A4BC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68167-1B05-4CC5-7BF4-241102FB6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5B6F3-37B1-4340-6F8E-02AEB4923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C2074-9D3B-49DF-9689-14790940E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50008-F335-ADA9-329F-4B605CA04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422C5-2DC4-AD06-5766-A23BAD198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D19CA-6BE5-49B6-B96F-0A364005A057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8B20C-C67A-022F-6FF2-2AB415DA1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4CC6B-E4E5-14BD-519C-6670DCE5F2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D8F5C-815F-4DAC-813F-2E59B03F3A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9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1">
            <a:extLst>
              <a:ext uri="{FF2B5EF4-FFF2-40B4-BE49-F238E27FC236}">
                <a16:creationId xmlns:a16="http://schemas.microsoft.com/office/drawing/2014/main" id="{F53392B9-B978-FA21-20F8-D5912365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94" y="807720"/>
            <a:ext cx="8304212" cy="402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>
            <a:extLst>
              <a:ext uri="{FF2B5EF4-FFF2-40B4-BE49-F238E27FC236}">
                <a16:creationId xmlns:a16="http://schemas.microsoft.com/office/drawing/2014/main" id="{31C594DD-7E88-F068-2618-931C81591236}"/>
              </a:ext>
            </a:extLst>
          </p:cNvPr>
          <p:cNvSpPr/>
          <p:nvPr/>
        </p:nvSpPr>
        <p:spPr>
          <a:xfrm rot="10800000">
            <a:off x="8769986" y="3601879"/>
            <a:ext cx="536575" cy="5762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65A09874-2E01-010E-0A46-AA201BDD473D}"/>
              </a:ext>
            </a:extLst>
          </p:cNvPr>
          <p:cNvSpPr/>
          <p:nvPr/>
        </p:nvSpPr>
        <p:spPr>
          <a:xfrm rot="10800000">
            <a:off x="3473450" y="3601879"/>
            <a:ext cx="361950" cy="5762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E5A610C-7A43-0B9C-51B4-CC14BDD4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1325" y="4967605"/>
            <a:ext cx="8769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1st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- 6x4 - </a:t>
            </a:r>
            <a:r>
              <a:rPr lang="en-IN" altLang="en-US" b="1" dirty="0"/>
              <a:t>Board </a:t>
            </a:r>
            <a:r>
              <a:rPr lang="en-US" altLang="en-US" b="1" dirty="0" err="1"/>
              <a:t>Ambi</a:t>
            </a:r>
            <a:r>
              <a:rPr lang="en-US" altLang="en-US" b="1" dirty="0"/>
              <a:t> lit</a:t>
            </a:r>
            <a:endParaRPr lang="en-US" altLang="en-US" sz="2000" b="1" dirty="0"/>
          </a:p>
          <a:p>
            <a:pPr algn="ctr"/>
            <a:r>
              <a:rPr lang="en-US" altLang="en-US" sz="2000" b="1" dirty="0"/>
              <a:t>   </a:t>
            </a:r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72E7DC12-E9CC-B7A5-FC19-6D6F11A852D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C4F1F26F-4254-E184-7707-47E12BFCFA27}"/>
              </a:ext>
            </a:extLst>
          </p:cNvPr>
          <p:cNvSpPr txBox="1"/>
          <p:nvPr/>
        </p:nvSpPr>
        <p:spPr>
          <a:xfrm>
            <a:off x="228328" y="659415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A51A58EC-85F6-0EB5-3B5C-DD1A939AF420}"/>
              </a:ext>
            </a:extLst>
          </p:cNvPr>
          <p:cNvSpPr txBox="1"/>
          <p:nvPr/>
        </p:nvSpPr>
        <p:spPr>
          <a:xfrm>
            <a:off x="22832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id="{89193C2D-567C-76C7-D075-698B1694B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2712" y="5274629"/>
            <a:ext cx="8769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 towards Andheri - 6x4 </a:t>
            </a:r>
            <a:r>
              <a:rPr lang="en-IN" altLang="en-US" b="1" dirty="0"/>
              <a:t>– Board </a:t>
            </a:r>
            <a:r>
              <a:rPr lang="en-IN" altLang="en-US" b="1" dirty="0" err="1"/>
              <a:t>Ambi</a:t>
            </a:r>
            <a:r>
              <a:rPr lang="en-IN" altLang="en-US" b="1" dirty="0"/>
              <a:t> lit</a:t>
            </a:r>
            <a:r>
              <a:rPr lang="en-US" altLang="en-US" sz="2000" b="1" dirty="0"/>
              <a:t> </a:t>
            </a:r>
          </a:p>
          <a:p>
            <a:pPr algn="ctr"/>
            <a:r>
              <a:rPr lang="en-US" altLang="en-US" sz="2000" b="1" dirty="0"/>
              <a:t>   </a:t>
            </a:r>
          </a:p>
        </p:txBody>
      </p:sp>
      <p:pic>
        <p:nvPicPr>
          <p:cNvPr id="19459" name="Picture 4" descr="E:\Hoarding Photo 2022\DECEMBER\05.12.22 mangesh\Charni Rd Station (26).JPG">
            <a:extLst>
              <a:ext uri="{FF2B5EF4-FFF2-40B4-BE49-F238E27FC236}">
                <a16:creationId xmlns:a16="http://schemas.microsoft.com/office/drawing/2014/main" id="{96C4E3EE-3818-0330-839B-6D488EBF8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1250950"/>
            <a:ext cx="8289925" cy="402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>
            <a:extLst>
              <a:ext uri="{FF2B5EF4-FFF2-40B4-BE49-F238E27FC236}">
                <a16:creationId xmlns:a16="http://schemas.microsoft.com/office/drawing/2014/main" id="{E4943505-0C50-39A6-B131-E3B663612E67}"/>
              </a:ext>
            </a:extLst>
          </p:cNvPr>
          <p:cNvSpPr/>
          <p:nvPr/>
        </p:nvSpPr>
        <p:spPr>
          <a:xfrm rot="10800000">
            <a:off x="8759825" y="3573464"/>
            <a:ext cx="463550" cy="4667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3D74E28F-BAF5-17FD-98B8-28C80A000227}"/>
              </a:ext>
            </a:extLst>
          </p:cNvPr>
          <p:cNvSpPr/>
          <p:nvPr/>
        </p:nvSpPr>
        <p:spPr>
          <a:xfrm rot="10800000">
            <a:off x="4079875" y="3573464"/>
            <a:ext cx="463550" cy="4667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E8338267-223B-2470-DC45-2146C57CDF8C}"/>
              </a:ext>
            </a:extLst>
          </p:cNvPr>
          <p:cNvSpPr/>
          <p:nvPr/>
        </p:nvSpPr>
        <p:spPr>
          <a:xfrm rot="10800000">
            <a:off x="7453314" y="3573464"/>
            <a:ext cx="390525" cy="3238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DD8E0175-4587-6AB5-5657-1D9971CE5DE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3B3F128B-CC55-1E4A-DA9B-509E16C4FF0E}"/>
              </a:ext>
            </a:extLst>
          </p:cNvPr>
          <p:cNvSpPr txBox="1"/>
          <p:nvPr/>
        </p:nvSpPr>
        <p:spPr>
          <a:xfrm>
            <a:off x="22832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09867340-8863-119E-2BEE-5FDFD6826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5499418"/>
            <a:ext cx="862488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 towards Andheri - 6x4 – Board</a:t>
            </a:r>
            <a:r>
              <a:rPr lang="en-IN" altLang="en-US" b="1" dirty="0"/>
              <a:t> </a:t>
            </a:r>
            <a:r>
              <a:rPr lang="en-IN" altLang="en-US" b="1" dirty="0" err="1"/>
              <a:t>Ambi</a:t>
            </a:r>
            <a:r>
              <a:rPr lang="en-IN" altLang="en-US" b="1" dirty="0"/>
              <a:t> lit</a:t>
            </a:r>
            <a:r>
              <a:rPr lang="en-US" altLang="en-US" sz="2000" b="1" dirty="0"/>
              <a:t> </a:t>
            </a:r>
          </a:p>
          <a:p>
            <a:pPr algn="ctr"/>
            <a:r>
              <a:rPr lang="en-US" altLang="en-US" sz="2000" b="1" dirty="0"/>
              <a:t>   </a:t>
            </a:r>
          </a:p>
          <a:p>
            <a:pPr algn="ctr"/>
            <a:r>
              <a:rPr lang="en-US" altLang="en-US" b="1" dirty="0"/>
              <a:t> </a:t>
            </a:r>
          </a:p>
        </p:txBody>
      </p:sp>
      <p:pic>
        <p:nvPicPr>
          <p:cNvPr id="20483" name="Picture 4" descr="E:\Hoarding Photo 2022\DECEMBER\05.12.22 mangesh\Charni Rd Station (23).JPG">
            <a:extLst>
              <a:ext uri="{FF2B5EF4-FFF2-40B4-BE49-F238E27FC236}">
                <a16:creationId xmlns:a16="http://schemas.microsoft.com/office/drawing/2014/main" id="{F2EA43DD-3AF3-2C4F-B21B-8712741A1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1210946"/>
            <a:ext cx="8289925" cy="421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>
            <a:extLst>
              <a:ext uri="{FF2B5EF4-FFF2-40B4-BE49-F238E27FC236}">
                <a16:creationId xmlns:a16="http://schemas.microsoft.com/office/drawing/2014/main" id="{FFAF987D-5838-EEC3-894B-E8C671AFF942}"/>
              </a:ext>
            </a:extLst>
          </p:cNvPr>
          <p:cNvSpPr/>
          <p:nvPr/>
        </p:nvSpPr>
        <p:spPr>
          <a:xfrm rot="10800000">
            <a:off x="7608889" y="3284539"/>
            <a:ext cx="503237" cy="5048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58C023A2-915B-FA4D-C249-D48F2A01F0D3}"/>
              </a:ext>
            </a:extLst>
          </p:cNvPr>
          <p:cNvSpPr/>
          <p:nvPr/>
        </p:nvSpPr>
        <p:spPr>
          <a:xfrm rot="10800000">
            <a:off x="5751990" y="3430271"/>
            <a:ext cx="319087" cy="4683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DFAE564A-5339-47D2-D828-FDFA722ABD56}"/>
              </a:ext>
            </a:extLst>
          </p:cNvPr>
          <p:cNvSpPr/>
          <p:nvPr/>
        </p:nvSpPr>
        <p:spPr>
          <a:xfrm rot="10800000">
            <a:off x="4285457" y="3503614"/>
            <a:ext cx="319088" cy="2857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12C946A1-5860-E38C-664D-873D5B1D6C4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6FC93358-EC38-375F-A629-020B5012A86D}"/>
              </a:ext>
            </a:extLst>
          </p:cNvPr>
          <p:cNvSpPr txBox="1"/>
          <p:nvPr/>
        </p:nvSpPr>
        <p:spPr>
          <a:xfrm>
            <a:off x="22832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6E508FC1-8334-4AD0-734F-B7946E8A1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994" y="5875020"/>
            <a:ext cx="8624888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 towards Andheri - 2x2 –</a:t>
            </a:r>
            <a:r>
              <a:rPr lang="en-IN" altLang="en-US" b="1" dirty="0"/>
              <a:t>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</a:t>
            </a:r>
            <a:r>
              <a:rPr lang="en-US" altLang="en-US" sz="2000" b="1" dirty="0"/>
              <a:t>   </a:t>
            </a:r>
          </a:p>
          <a:p>
            <a:pPr algn="ctr"/>
            <a:r>
              <a:rPr lang="en-US" altLang="en-US" b="1" dirty="0"/>
              <a:t> </a:t>
            </a:r>
          </a:p>
        </p:txBody>
      </p:sp>
      <p:pic>
        <p:nvPicPr>
          <p:cNvPr id="21507" name="Picture 4" descr="E:\Hoarding Photo 2022\DECEMBER\05.12.22 mangesh\Charni Rd Station (28).JPG">
            <a:extLst>
              <a:ext uri="{FF2B5EF4-FFF2-40B4-BE49-F238E27FC236}">
                <a16:creationId xmlns:a16="http://schemas.microsoft.com/office/drawing/2014/main" id="{2898BD46-89C8-B7DF-B65C-37627A4F3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94" y="1447800"/>
            <a:ext cx="8289925" cy="442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1C107632-C614-AAC5-5D0F-55B45AB3EA33}"/>
              </a:ext>
            </a:extLst>
          </p:cNvPr>
          <p:cNvSpPr/>
          <p:nvPr/>
        </p:nvSpPr>
        <p:spPr>
          <a:xfrm rot="10800000">
            <a:off x="3312795" y="3058160"/>
            <a:ext cx="287338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66CFD36F-C690-3D9F-8723-38A579D3DF7A}"/>
              </a:ext>
            </a:extLst>
          </p:cNvPr>
          <p:cNvSpPr/>
          <p:nvPr/>
        </p:nvSpPr>
        <p:spPr>
          <a:xfrm rot="10800000">
            <a:off x="7042150" y="3192462"/>
            <a:ext cx="287338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CC228966-D8DB-C014-D0A5-6B30A2A5F617}"/>
              </a:ext>
            </a:extLst>
          </p:cNvPr>
          <p:cNvSpPr/>
          <p:nvPr/>
        </p:nvSpPr>
        <p:spPr>
          <a:xfrm rot="5400000">
            <a:off x="4394359" y="2914491"/>
            <a:ext cx="287338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7CAA118A-5703-109B-0EC4-C515BBAE0556}"/>
              </a:ext>
            </a:extLst>
          </p:cNvPr>
          <p:cNvSpPr/>
          <p:nvPr/>
        </p:nvSpPr>
        <p:spPr>
          <a:xfrm rot="16200000">
            <a:off x="6061870" y="2986722"/>
            <a:ext cx="288925" cy="431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110BD5AB-BB9C-B2A1-4E4D-7B2ABBEEE91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0B28A0FD-67B0-3747-2429-2632868EBF15}"/>
              </a:ext>
            </a:extLst>
          </p:cNvPr>
          <p:cNvSpPr txBox="1"/>
          <p:nvPr/>
        </p:nvSpPr>
        <p:spPr>
          <a:xfrm>
            <a:off x="22832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>
            <a:extLst>
              <a:ext uri="{FF2B5EF4-FFF2-40B4-BE49-F238E27FC236}">
                <a16:creationId xmlns:a16="http://schemas.microsoft.com/office/drawing/2014/main" id="{3F2CC1A0-7C27-CDB1-C251-F8912D00E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200" y="5932171"/>
            <a:ext cx="8624888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 towards Andheri - 8x4 –</a:t>
            </a:r>
            <a:r>
              <a:rPr lang="en-IN" altLang="en-US" b="1" dirty="0"/>
              <a:t> </a:t>
            </a:r>
            <a:r>
              <a:rPr lang="en-IN" altLang="en-US" b="1" dirty="0" err="1"/>
              <a:t>Glowsign</a:t>
            </a:r>
            <a:r>
              <a:rPr lang="en-IN" altLang="en-US" b="1" dirty="0"/>
              <a:t> Backlit</a:t>
            </a:r>
            <a:r>
              <a:rPr lang="en-US" altLang="en-US" sz="2000" b="1" dirty="0"/>
              <a:t>   </a:t>
            </a:r>
          </a:p>
          <a:p>
            <a:pPr algn="ctr"/>
            <a:r>
              <a:rPr lang="en-US" altLang="en-US" b="1" dirty="0"/>
              <a:t> </a:t>
            </a:r>
          </a:p>
        </p:txBody>
      </p:sp>
      <p:pic>
        <p:nvPicPr>
          <p:cNvPr id="22531" name="Picture 1">
            <a:extLst>
              <a:ext uri="{FF2B5EF4-FFF2-40B4-BE49-F238E27FC236}">
                <a16:creationId xmlns:a16="http://schemas.microsoft.com/office/drawing/2014/main" id="{D93248AF-7045-EB77-EF2D-EE31D19AE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1211581"/>
            <a:ext cx="8293100" cy="465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A73FD8BC-8F7E-8C2B-0C3E-18F37144F361}"/>
              </a:ext>
            </a:extLst>
          </p:cNvPr>
          <p:cNvSpPr/>
          <p:nvPr/>
        </p:nvSpPr>
        <p:spPr>
          <a:xfrm rot="10800000">
            <a:off x="5951538" y="4208145"/>
            <a:ext cx="649287" cy="61753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671ED799-BCAF-A79F-CD07-532CDAC712C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5E04FDBF-A92E-7E78-F031-F8BEADA1D06E}"/>
              </a:ext>
            </a:extLst>
          </p:cNvPr>
          <p:cNvSpPr txBox="1"/>
          <p:nvPr/>
        </p:nvSpPr>
        <p:spPr>
          <a:xfrm>
            <a:off x="22832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id="{3FAEBFBA-9923-C4F8-BF8E-3052E04E2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556" y="5501640"/>
            <a:ext cx="86248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n-NO" altLang="en-US" sz="2000" b="1"/>
              <a:t> </a:t>
            </a:r>
            <a:r>
              <a:rPr lang="en-US" altLang="en-US" sz="2000" b="1"/>
              <a:t>2nd FOB from South i.e. C'gate  towards Andheri </a:t>
            </a:r>
            <a:r>
              <a:rPr lang="nn-NO" altLang="en-US" sz="2000" b="1"/>
              <a:t>- 2x2 –</a:t>
            </a:r>
            <a:r>
              <a:rPr lang="en-IN" altLang="en-US" sz="2000" b="1"/>
              <a:t> Glowsign Backlit</a:t>
            </a:r>
            <a:r>
              <a:rPr lang="nn-NO" altLang="en-US" sz="2000" b="1"/>
              <a:t> </a:t>
            </a:r>
            <a:endParaRPr lang="en-US" altLang="en-US" sz="2800" b="1"/>
          </a:p>
          <a:p>
            <a:pPr algn="ctr"/>
            <a:endParaRPr lang="en-IN" altLang="en-US" sz="2000" b="1">
              <a:latin typeface="Calibri" panose="020F0502020204030204" pitchFamily="34" charset="0"/>
            </a:endParaRPr>
          </a:p>
          <a:p>
            <a:pPr algn="ctr"/>
            <a:r>
              <a:rPr lang="nn-NO" altLang="en-US" sz="2000" b="1">
                <a:solidFill>
                  <a:srgbClr val="FF0000"/>
                </a:solidFill>
              </a:rPr>
              <a:t> </a:t>
            </a:r>
            <a:endParaRPr lang="en-US" altLang="en-US" sz="2800" b="1">
              <a:solidFill>
                <a:srgbClr val="FF0000"/>
              </a:solidFill>
            </a:endParaRP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38EEA261-ED92-BF4D-CABE-C9959B8C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160020"/>
            <a:ext cx="8289925" cy="534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>
            <a:extLst>
              <a:ext uri="{FF2B5EF4-FFF2-40B4-BE49-F238E27FC236}">
                <a16:creationId xmlns:a16="http://schemas.microsoft.com/office/drawing/2014/main" id="{8096BEE9-4872-9178-AC6B-8DEB16F9BC23}"/>
              </a:ext>
            </a:extLst>
          </p:cNvPr>
          <p:cNvSpPr/>
          <p:nvPr/>
        </p:nvSpPr>
        <p:spPr>
          <a:xfrm rot="10800000">
            <a:off x="9011444" y="2562225"/>
            <a:ext cx="360362" cy="5461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5595C52B-7C8B-99FE-AE64-045C3A90A4B9}"/>
              </a:ext>
            </a:extLst>
          </p:cNvPr>
          <p:cNvSpPr/>
          <p:nvPr/>
        </p:nvSpPr>
        <p:spPr>
          <a:xfrm rot="10800000">
            <a:off x="5116514" y="3873502"/>
            <a:ext cx="215900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86070BB2-76CB-5079-9CD8-969189DD6C93}"/>
              </a:ext>
            </a:extLst>
          </p:cNvPr>
          <p:cNvSpPr/>
          <p:nvPr/>
        </p:nvSpPr>
        <p:spPr>
          <a:xfrm rot="10800000">
            <a:off x="6743700" y="3886520"/>
            <a:ext cx="215900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9DF13DB3-4017-9B08-7DFF-A91B5440169A}"/>
              </a:ext>
            </a:extLst>
          </p:cNvPr>
          <p:cNvSpPr/>
          <p:nvPr/>
        </p:nvSpPr>
        <p:spPr>
          <a:xfrm rot="10800000">
            <a:off x="7248524" y="3546476"/>
            <a:ext cx="360363" cy="4730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BC59DB53-97F3-4B7D-28D6-0038277C8E11}"/>
              </a:ext>
            </a:extLst>
          </p:cNvPr>
          <p:cNvSpPr/>
          <p:nvPr/>
        </p:nvSpPr>
        <p:spPr>
          <a:xfrm rot="10800000">
            <a:off x="3001169" y="2598421"/>
            <a:ext cx="358775" cy="5461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BFBF57B4-1FF9-A2BB-9E81-23AAF3D2032E}"/>
              </a:ext>
            </a:extLst>
          </p:cNvPr>
          <p:cNvSpPr/>
          <p:nvPr/>
        </p:nvSpPr>
        <p:spPr>
          <a:xfrm rot="10800000">
            <a:off x="4557396" y="3429000"/>
            <a:ext cx="315913" cy="3968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0255365E-9A90-C4CD-F7C2-40298E254C9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8C01B77B-A511-00B0-70F6-F05CA4BE2932}"/>
              </a:ext>
            </a:extLst>
          </p:cNvPr>
          <p:cNvSpPr txBox="1"/>
          <p:nvPr/>
        </p:nvSpPr>
        <p:spPr>
          <a:xfrm>
            <a:off x="22832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>
            <a:extLst>
              <a:ext uri="{FF2B5EF4-FFF2-40B4-BE49-F238E27FC236}">
                <a16:creationId xmlns:a16="http://schemas.microsoft.com/office/drawing/2014/main" id="{204014B2-136D-2130-F81F-B58FEA4CB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556" y="5055870"/>
            <a:ext cx="86248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n-NO" altLang="en-US" sz="2000" b="1" dirty="0"/>
              <a:t> </a:t>
            </a:r>
            <a:r>
              <a:rPr lang="en-US" altLang="en-US" sz="2000" b="1" dirty="0"/>
              <a:t>Pathway- (Entry/Exit from North Side)  </a:t>
            </a:r>
            <a:r>
              <a:rPr lang="nn-NO" altLang="en-US" sz="2000" b="1" dirty="0"/>
              <a:t>- 3x2 </a:t>
            </a:r>
            <a:r>
              <a:rPr lang="en-IN" altLang="en-US" sz="2000" b="1" dirty="0"/>
              <a:t>– </a:t>
            </a:r>
            <a:r>
              <a:rPr lang="en-IN" altLang="en-US" sz="2000" b="1" dirty="0" err="1"/>
              <a:t>Glowsign</a:t>
            </a:r>
            <a:r>
              <a:rPr lang="en-IN" altLang="en-US" sz="2000" b="1" dirty="0"/>
              <a:t> Backlit</a:t>
            </a:r>
            <a:r>
              <a:rPr lang="nn-NO" altLang="en-US" sz="2000" b="1" dirty="0"/>
              <a:t> </a:t>
            </a:r>
            <a:endParaRPr lang="en-US" altLang="en-US" sz="2800" b="1" dirty="0"/>
          </a:p>
          <a:p>
            <a:pPr algn="ctr"/>
            <a:endParaRPr lang="en-IN" altLang="en-US" sz="2000" b="1" dirty="0">
              <a:latin typeface="Calibri" panose="020F0502020204030204" pitchFamily="34" charset="0"/>
            </a:endParaRPr>
          </a:p>
          <a:p>
            <a:pPr algn="ctr"/>
            <a:r>
              <a:rPr lang="nn-NO" altLang="en-US" sz="2000" b="1" dirty="0">
                <a:solidFill>
                  <a:srgbClr val="FF0000"/>
                </a:solidFill>
              </a:rPr>
              <a:t> 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24579" name="Picture 1">
            <a:extLst>
              <a:ext uri="{FF2B5EF4-FFF2-40B4-BE49-F238E27FC236}">
                <a16:creationId xmlns:a16="http://schemas.microsoft.com/office/drawing/2014/main" id="{48300389-2FC1-A5F4-77AF-3114D811D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411480"/>
            <a:ext cx="8302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>
            <a:extLst>
              <a:ext uri="{FF2B5EF4-FFF2-40B4-BE49-F238E27FC236}">
                <a16:creationId xmlns:a16="http://schemas.microsoft.com/office/drawing/2014/main" id="{4B533B42-DE99-EC3E-3EB9-DAFBB483463C}"/>
              </a:ext>
            </a:extLst>
          </p:cNvPr>
          <p:cNvSpPr/>
          <p:nvPr/>
        </p:nvSpPr>
        <p:spPr>
          <a:xfrm rot="10800000">
            <a:off x="5735637" y="1628775"/>
            <a:ext cx="360363" cy="5461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93194D90-F185-8204-BC09-435759FE259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5AEFE164-93B8-E8F4-D10D-5E8FB090CCD7}"/>
              </a:ext>
            </a:extLst>
          </p:cNvPr>
          <p:cNvSpPr txBox="1"/>
          <p:nvPr/>
        </p:nvSpPr>
        <p:spPr>
          <a:xfrm>
            <a:off x="22832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4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192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2023-01-25T00:20:46Z</dcterms:created>
  <dcterms:modified xsi:type="dcterms:W3CDTF">2023-01-25T00:30:51Z</dcterms:modified>
</cp:coreProperties>
</file>