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35" r:id="rId3"/>
    <p:sldId id="534" r:id="rId4"/>
    <p:sldId id="537" r:id="rId5"/>
    <p:sldId id="536" r:id="rId6"/>
    <p:sldId id="538" r:id="rId7"/>
    <p:sldId id="540" r:id="rId8"/>
    <p:sldId id="539" r:id="rId9"/>
    <p:sldId id="541" r:id="rId10"/>
    <p:sldId id="543" r:id="rId11"/>
    <p:sldId id="542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E5AE3-589E-3799-45A0-6A34933D8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769E8-06C7-FB36-2004-978D3FBCB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34936-638D-AD2F-665D-7ACC4482E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D9ECC-8B26-6AC3-C89D-6B6F2AB7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13207-4D6C-BA7A-E68C-477F4FED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1508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C125-1178-DFFF-F612-163B81EC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3D675-7167-25C6-D404-0D5C32138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7DC13-F110-299D-8737-0A3BDCDAA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25D30-21D7-F88F-54AA-7C3E37017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F7FF3-6C89-9A67-7017-5724498BB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441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15D3-07E7-03FA-5B87-F8B9B7FA4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AF3A4-9859-AD26-B7F3-0C31AA17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51A88-DCDB-831A-AD3B-6494BC169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86042-975D-CFAB-B074-A1F335ED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F5462-1A82-592C-0152-FF4C6B1D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500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5B959-3F36-EAD7-21F3-CE0912F7C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66472-9099-B5F1-AE5F-125398E22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85A04-7291-EE21-5FA9-6C27B0DAD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69794-DB1A-1625-D40F-91E037BA1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7BF44-46C0-872C-1ECD-7E2A4CA7F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FFDDF-5A07-502A-39CF-58982BECF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67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9782E-4A8A-4135-3089-1A0643AB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10752-948A-A6AB-B729-B125D76D3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57EEC-E763-B11B-75D1-100FCD8C9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1BABA-4450-5AD8-547C-8A69F94ECF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51538-26BD-AC00-4F22-3A519FB613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032807-3121-2B45-0B26-3311CB599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944F0E-AE12-3532-CFBF-56F371B2A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3FC02-E4B1-4D66-C576-BBC0851B8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5464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906F-7356-2C73-10F9-D4BC5ED08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73283-168A-6CB1-AF1C-07337DC31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FC056-F096-12CA-7AAA-D705BBD2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7738C-166C-293C-9BC1-5E3A5709D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855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E4080-8B5B-ACC1-2015-7B72FC922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2511DB-CF5E-B53A-36A4-49A54C82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A98B3-54AC-1B06-E343-41A1CD246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888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BC74B-3B23-0FD9-A284-58F7D720C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B174C-9ADF-B29C-65BA-B820BBA52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C8F5E-7B0B-1104-B7E3-32C991B08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53665-8045-110D-89CF-F6F3F4014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D79E5-4586-5CC8-0CE2-4FAC865C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114FE-518A-7673-3CDA-57850D06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103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14043-4B45-62CE-87E8-69B7C510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BD5FA-AA73-B8E9-6890-D4555CE2BB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C0F5C-21AA-E445-A9AA-8A604AB69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505F1-B7EB-950B-1EFC-4178AB54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43463-88FF-68C3-11C6-492ACD652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0745E-41CB-0FA7-DF31-ABF6B9059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95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DDCD9-65BD-6177-B682-C3F72BEC0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5A045F-A5A9-CBF7-410E-98BBAEB55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6568A-10F0-8505-6D1E-E349490B5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D802A-BC4A-2BF4-C85E-17A3226A2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19DE4-E287-B31C-8FB9-42B2B2965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61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5DBEAD-EF67-5A8C-4EFE-D43CCA5C71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B46BD7-B1FF-7D0D-D8FB-4E92A32A3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EA325-9E01-27D4-8871-1B91EA0E5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6354F-49C5-87FA-6B93-FA1DF14A1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7A5DC-2D27-70CF-4D40-5E3710C63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262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FE88B2-50AB-F399-EA9A-50D6EC75B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614EB-E3AF-7706-99E5-9B899652E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14A0C-5A5C-E64C-1887-210CE88B7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DD310-2C71-4B62-B835-08AB9B7332C4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08451-71B7-4B8A-E36D-F5891321CF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4DF6F-C4C9-A16E-E45F-4879747386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CE6D5-2072-4BCB-A010-5817828AD8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053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088DDE47-2260-9E00-764B-5325CD8A7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059" y="520313"/>
            <a:ext cx="8302625" cy="390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4">
            <a:extLst>
              <a:ext uri="{FF2B5EF4-FFF2-40B4-BE49-F238E27FC236}">
                <a16:creationId xmlns:a16="http://schemas.microsoft.com/office/drawing/2014/main" id="{3CED69C3-7DAF-5D67-1267-0713C2ED9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9469" y="4748894"/>
            <a:ext cx="7993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ctr"/>
            <a:r>
              <a:rPr lang="en-US" altLang="en-US" sz="2000" b="1" dirty="0"/>
              <a:t>1st FOB from South i.e. </a:t>
            </a:r>
            <a:r>
              <a:rPr lang="en-US" altLang="en-US" sz="2000" b="1" dirty="0" err="1"/>
              <a:t>C'gate</a:t>
            </a:r>
            <a:r>
              <a:rPr lang="en-US" altLang="en-US" sz="2000" b="1" dirty="0"/>
              <a:t> towards Andheri – 6 x 4 Board –</a:t>
            </a:r>
            <a:r>
              <a:rPr lang="en-IN" altLang="en-US" sz="2000" b="1" dirty="0"/>
              <a:t> </a:t>
            </a:r>
            <a:r>
              <a:rPr lang="en-IN" altLang="en-US" sz="2000" b="1" dirty="0" err="1"/>
              <a:t>Ambi</a:t>
            </a:r>
            <a:r>
              <a:rPr lang="en-IN" altLang="en-US" sz="2000" b="1" dirty="0"/>
              <a:t> lit</a:t>
            </a:r>
            <a:endParaRPr lang="en-IN" altLang="en-US" sz="2000" b="1" dirty="0">
              <a:latin typeface="Calibri" panose="020F0502020204030204" pitchFamily="34" charset="0"/>
            </a:endParaRP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8D2026A1-72D4-691C-5D6D-1CAE6E94751F}"/>
              </a:ext>
            </a:extLst>
          </p:cNvPr>
          <p:cNvSpPr/>
          <p:nvPr/>
        </p:nvSpPr>
        <p:spPr>
          <a:xfrm rot="15939328">
            <a:off x="5731119" y="1908484"/>
            <a:ext cx="403225" cy="474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97C76017-B81B-EBD1-3C47-EABD56CB035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70A349E6-2219-0243-869C-D414E93BA272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>
            <a:extLst>
              <a:ext uri="{FF2B5EF4-FFF2-40B4-BE49-F238E27FC236}">
                <a16:creationId xmlns:a16="http://schemas.microsoft.com/office/drawing/2014/main" id="{DB10C728-B567-9A91-1A18-C7746FF71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130" y="172229"/>
            <a:ext cx="8302625" cy="505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4">
            <a:extLst>
              <a:ext uri="{FF2B5EF4-FFF2-40B4-BE49-F238E27FC236}">
                <a16:creationId xmlns:a16="http://schemas.microsoft.com/office/drawing/2014/main" id="{318AB3B0-FBE7-BE05-2B1D-897FF2D9E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893" y="5300662"/>
            <a:ext cx="84248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ctr"/>
            <a:r>
              <a:rPr lang="en-US" altLang="en-US" sz="2000" b="1" dirty="0"/>
              <a:t>1st FOB from South i.e. </a:t>
            </a:r>
            <a:r>
              <a:rPr lang="en-US" altLang="en-US" sz="2000" b="1" dirty="0" err="1"/>
              <a:t>C'gate</a:t>
            </a:r>
            <a:r>
              <a:rPr lang="en-US" altLang="en-US" sz="2000" b="1" dirty="0"/>
              <a:t> towards Andheri - 3 x 2 –</a:t>
            </a:r>
            <a:r>
              <a:rPr lang="en-IN" altLang="en-US" sz="2000" b="1" dirty="0"/>
              <a:t> </a:t>
            </a:r>
            <a:r>
              <a:rPr lang="en-IN" altLang="en-US" sz="2000" b="1" dirty="0" err="1"/>
              <a:t>Glowsign</a:t>
            </a:r>
            <a:r>
              <a:rPr lang="en-IN" altLang="en-US" sz="2000" b="1" dirty="0"/>
              <a:t> Backlit </a:t>
            </a:r>
            <a:endParaRPr lang="en-IN" altLang="en-US" sz="2000" b="1" dirty="0">
              <a:latin typeface="Calibri" panose="020F0502020204030204" pitchFamily="34" charset="0"/>
            </a:endParaRP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F6B6A004-C138-2A56-C9EB-4C12767C3449}"/>
              </a:ext>
            </a:extLst>
          </p:cNvPr>
          <p:cNvSpPr/>
          <p:nvPr/>
        </p:nvSpPr>
        <p:spPr>
          <a:xfrm rot="5400000">
            <a:off x="3467894" y="1521619"/>
            <a:ext cx="360362" cy="431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679B1D96-6426-FC27-1C3B-F481D06D0BA5}"/>
              </a:ext>
            </a:extLst>
          </p:cNvPr>
          <p:cNvSpPr/>
          <p:nvPr/>
        </p:nvSpPr>
        <p:spPr>
          <a:xfrm rot="5400000">
            <a:off x="9804401" y="1592263"/>
            <a:ext cx="358775" cy="431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EEEF01FB-4BF6-4B54-348F-B9D0B740519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1FA84044-72F8-4B7D-C1A2-42A133722783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>
            <a:extLst>
              <a:ext uri="{FF2B5EF4-FFF2-40B4-BE49-F238E27FC236}">
                <a16:creationId xmlns:a16="http://schemas.microsoft.com/office/drawing/2014/main" id="{91833319-364A-4B68-E1CA-4E1EBCF53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718" y="5490450"/>
            <a:ext cx="9072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/>
              <a:t>2nd FOB from South i.e. C'gate towards Andheri 6 x 4 – Board Ambi lit</a:t>
            </a:r>
            <a:endParaRPr lang="en-US" altLang="en-US" sz="2800" b="1">
              <a:solidFill>
                <a:srgbClr val="FF0000"/>
              </a:solidFill>
            </a:endParaRPr>
          </a:p>
        </p:txBody>
      </p:sp>
      <p:pic>
        <p:nvPicPr>
          <p:cNvPr id="29699" name="Picture 1">
            <a:extLst>
              <a:ext uri="{FF2B5EF4-FFF2-40B4-BE49-F238E27FC236}">
                <a16:creationId xmlns:a16="http://schemas.microsoft.com/office/drawing/2014/main" id="{DF659226-06AF-4BB8-D7A7-7BC0C9168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471" y="148868"/>
            <a:ext cx="8304213" cy="519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4">
            <a:extLst>
              <a:ext uri="{FF2B5EF4-FFF2-40B4-BE49-F238E27FC236}">
                <a16:creationId xmlns:a16="http://schemas.microsoft.com/office/drawing/2014/main" id="{66DE9FE5-4BD9-BF72-07B3-AC885EA882B3}"/>
              </a:ext>
            </a:extLst>
          </p:cNvPr>
          <p:cNvSpPr/>
          <p:nvPr/>
        </p:nvSpPr>
        <p:spPr>
          <a:xfrm rot="16200000">
            <a:off x="6484322" y="1876424"/>
            <a:ext cx="476250" cy="527050"/>
          </a:xfrm>
          <a:prstGeom prst="downArrow">
            <a:avLst>
              <a:gd name="adj1" fmla="val 50000"/>
              <a:gd name="adj2" fmla="val 4618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5A065964-72A8-18B6-A451-0090C73F4C89}"/>
              </a:ext>
            </a:extLst>
          </p:cNvPr>
          <p:cNvSpPr/>
          <p:nvPr/>
        </p:nvSpPr>
        <p:spPr>
          <a:xfrm rot="5400000">
            <a:off x="3793932" y="2103437"/>
            <a:ext cx="403225" cy="4762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6B483D2D-4B21-D36C-58F5-9B5E5B44DA5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464B6966-C28A-E17A-3CD7-D122D13A67A6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>
            <a:extLst>
              <a:ext uri="{FF2B5EF4-FFF2-40B4-BE49-F238E27FC236}">
                <a16:creationId xmlns:a16="http://schemas.microsoft.com/office/drawing/2014/main" id="{B1AC00CA-D03B-3BEB-29FA-81883E944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2" y="5527772"/>
            <a:ext cx="9072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/>
              <a:t>2nd FOB from South i.e. C'gate towards Andheri 3 x 2 – Glowsign Backlit </a:t>
            </a:r>
            <a:endParaRPr lang="en-US" altLang="en-US" sz="2800" b="1">
              <a:solidFill>
                <a:srgbClr val="FF0000"/>
              </a:solidFill>
            </a:endParaRPr>
          </a:p>
        </p:txBody>
      </p:sp>
      <p:pic>
        <p:nvPicPr>
          <p:cNvPr id="30723" name="Picture 4" descr="E:\Hoarding Photo 2022\DECEMBER\13.12.2022 Ganesh\New folder\Bandra Station FOB No 2 (42).JPG">
            <a:extLst>
              <a:ext uri="{FF2B5EF4-FFF2-40B4-BE49-F238E27FC236}">
                <a16:creationId xmlns:a16="http://schemas.microsoft.com/office/drawing/2014/main" id="{D7E09F59-16A2-B37B-25C8-D3AE68E37E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50"/>
          <a:stretch/>
        </p:blipFill>
        <p:spPr bwMode="auto">
          <a:xfrm>
            <a:off x="1945481" y="-9525"/>
            <a:ext cx="8301037" cy="545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>
            <a:extLst>
              <a:ext uri="{FF2B5EF4-FFF2-40B4-BE49-F238E27FC236}">
                <a16:creationId xmlns:a16="http://schemas.microsoft.com/office/drawing/2014/main" id="{91054C54-A31C-B160-80E3-61C4BC4C22DA}"/>
              </a:ext>
            </a:extLst>
          </p:cNvPr>
          <p:cNvSpPr/>
          <p:nvPr/>
        </p:nvSpPr>
        <p:spPr>
          <a:xfrm rot="5400000">
            <a:off x="4403726" y="1520826"/>
            <a:ext cx="403225" cy="4762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591BF246-84FC-8297-528B-40DEA4658BB0}"/>
              </a:ext>
            </a:extLst>
          </p:cNvPr>
          <p:cNvSpPr/>
          <p:nvPr/>
        </p:nvSpPr>
        <p:spPr>
          <a:xfrm rot="5400000">
            <a:off x="5339557" y="2169320"/>
            <a:ext cx="403225" cy="474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13134DA0-782E-876D-C682-96A3E88CCC25}"/>
              </a:ext>
            </a:extLst>
          </p:cNvPr>
          <p:cNvSpPr/>
          <p:nvPr/>
        </p:nvSpPr>
        <p:spPr>
          <a:xfrm rot="16200000">
            <a:off x="7572376" y="1535113"/>
            <a:ext cx="403225" cy="4762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5AE483D7-0835-969F-53F5-56A5145313E0}"/>
              </a:ext>
            </a:extLst>
          </p:cNvPr>
          <p:cNvSpPr/>
          <p:nvPr/>
        </p:nvSpPr>
        <p:spPr>
          <a:xfrm rot="16357226">
            <a:off x="6717507" y="2180432"/>
            <a:ext cx="403225" cy="474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95835267-95DA-7ABA-BE4F-986E68653DF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3F3F97A5-1F88-5A5F-9EA0-0E5263E301B6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>
            <a:extLst>
              <a:ext uri="{FF2B5EF4-FFF2-40B4-BE49-F238E27FC236}">
                <a16:creationId xmlns:a16="http://schemas.microsoft.com/office/drawing/2014/main" id="{24DB6D8E-B47B-ACC4-EBF3-0E6612E0C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3556" y="5533053"/>
            <a:ext cx="86248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/>
              <a:t>3rd FOB from South i.e. </a:t>
            </a:r>
            <a:r>
              <a:rPr lang="en-US" altLang="en-US" sz="2000" b="1" dirty="0" err="1"/>
              <a:t>C'gate</a:t>
            </a:r>
            <a:r>
              <a:rPr lang="en-US" altLang="en-US" sz="2000" b="1" dirty="0"/>
              <a:t> towards Andheri </a:t>
            </a:r>
            <a:r>
              <a:rPr lang="nn-NO" altLang="en-US" sz="2000" b="1" dirty="0"/>
              <a:t>- 8x4 – Glowsign Backlit</a:t>
            </a:r>
            <a:endParaRPr lang="en-US" altLang="en-US" sz="2800" b="1" dirty="0"/>
          </a:p>
          <a:p>
            <a:pPr algn="ctr"/>
            <a:endParaRPr lang="en-IN" altLang="en-US" sz="2000" b="1" dirty="0">
              <a:latin typeface="Calibri" panose="020F0502020204030204" pitchFamily="34" charset="0"/>
            </a:endParaRPr>
          </a:p>
        </p:txBody>
      </p:sp>
      <p:pic>
        <p:nvPicPr>
          <p:cNvPr id="31747" name="Picture 4" descr="E:\Hoarding Photo 2022\DECEMBER\13.12.2022 Ganesh\New folder\Bandra Station FOB No 2 (16).JPG">
            <a:extLst>
              <a:ext uri="{FF2B5EF4-FFF2-40B4-BE49-F238E27FC236}">
                <a16:creationId xmlns:a16="http://schemas.microsoft.com/office/drawing/2014/main" id="{CB26902D-1860-50EC-E27A-C1F1411CAF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8"/>
          <a:stretch/>
        </p:blipFill>
        <p:spPr bwMode="auto">
          <a:xfrm>
            <a:off x="1970089" y="9526"/>
            <a:ext cx="8302625" cy="552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4">
            <a:extLst>
              <a:ext uri="{FF2B5EF4-FFF2-40B4-BE49-F238E27FC236}">
                <a16:creationId xmlns:a16="http://schemas.microsoft.com/office/drawing/2014/main" id="{7E30426F-EFB3-8EA2-D352-FF21AA5D4B8A}"/>
              </a:ext>
            </a:extLst>
          </p:cNvPr>
          <p:cNvSpPr/>
          <p:nvPr/>
        </p:nvSpPr>
        <p:spPr>
          <a:xfrm rot="10800000">
            <a:off x="6167439" y="2565401"/>
            <a:ext cx="598487" cy="5762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A3D099CF-92C8-14B3-98D9-FB114CD5640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D81F1DA3-361F-851A-15F2-DE52D7A2CFD9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>
            <a:extLst>
              <a:ext uri="{FF2B5EF4-FFF2-40B4-BE49-F238E27FC236}">
                <a16:creationId xmlns:a16="http://schemas.microsoft.com/office/drawing/2014/main" id="{9CB1B5D7-2E03-CB33-93DB-396C6DA25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9" y="5551715"/>
            <a:ext cx="8624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/>
              <a:t>3rd FOB from South i.e. </a:t>
            </a:r>
            <a:r>
              <a:rPr lang="en-US" altLang="en-US" sz="2000" b="1" dirty="0" err="1"/>
              <a:t>C'gate</a:t>
            </a:r>
            <a:r>
              <a:rPr lang="en-US" altLang="en-US" sz="2000" b="1" dirty="0"/>
              <a:t> towards Andheri </a:t>
            </a:r>
            <a:r>
              <a:rPr lang="nn-NO" altLang="en-US" sz="2000" b="1" dirty="0"/>
              <a:t>- </a:t>
            </a:r>
            <a:r>
              <a:rPr lang="en-IN" altLang="en-US" sz="2000" b="1" dirty="0"/>
              <a:t>6x4 – Board </a:t>
            </a:r>
            <a:r>
              <a:rPr lang="en-IN" altLang="en-US" sz="2000" b="1" dirty="0" err="1"/>
              <a:t>Ambi</a:t>
            </a:r>
            <a:r>
              <a:rPr lang="en-IN" altLang="en-US" sz="2000" b="1" dirty="0"/>
              <a:t> lit</a:t>
            </a:r>
            <a:endParaRPr lang="en-US" altLang="en-US" sz="2000" b="1" dirty="0"/>
          </a:p>
        </p:txBody>
      </p:sp>
      <p:pic>
        <p:nvPicPr>
          <p:cNvPr id="32771" name="Picture 4" descr="E:\Hoarding Photo 2022\DECEMBER\13.12.2022 Ganesh\New folder\Bandra Station FOB No 2 (5).JPG">
            <a:extLst>
              <a:ext uri="{FF2B5EF4-FFF2-40B4-BE49-F238E27FC236}">
                <a16:creationId xmlns:a16="http://schemas.microsoft.com/office/drawing/2014/main" id="{96F05FFA-248E-729F-6D55-AE96B80CA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9"/>
          <a:stretch/>
        </p:blipFill>
        <p:spPr bwMode="auto">
          <a:xfrm>
            <a:off x="1919289" y="25791"/>
            <a:ext cx="8302625" cy="552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4">
            <a:extLst>
              <a:ext uri="{FF2B5EF4-FFF2-40B4-BE49-F238E27FC236}">
                <a16:creationId xmlns:a16="http://schemas.microsoft.com/office/drawing/2014/main" id="{CB68C1BC-8E23-F908-A278-3F8D35D08096}"/>
              </a:ext>
            </a:extLst>
          </p:cNvPr>
          <p:cNvSpPr/>
          <p:nvPr/>
        </p:nvSpPr>
        <p:spPr>
          <a:xfrm rot="15781076">
            <a:off x="6700839" y="2089151"/>
            <a:ext cx="504825" cy="5048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CF567C49-1179-16B9-650E-CFC6D573CD98}"/>
              </a:ext>
            </a:extLst>
          </p:cNvPr>
          <p:cNvSpPr/>
          <p:nvPr/>
        </p:nvSpPr>
        <p:spPr>
          <a:xfrm rot="15781076">
            <a:off x="4324351" y="2520951"/>
            <a:ext cx="504825" cy="5048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160AD59C-8B47-9080-26BD-A7E8C4597E1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093004D8-1DDE-3329-28FD-B0D681EA3F2E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>
            <a:extLst>
              <a:ext uri="{FF2B5EF4-FFF2-40B4-BE49-F238E27FC236}">
                <a16:creationId xmlns:a16="http://schemas.microsoft.com/office/drawing/2014/main" id="{12DCFF17-8D12-00BF-4CFA-DC63332D6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2127" y="5504674"/>
            <a:ext cx="8624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/>
              <a:t>3rd FOB from South i.e. </a:t>
            </a:r>
            <a:r>
              <a:rPr lang="en-US" altLang="en-US" sz="2000" b="1" dirty="0" err="1"/>
              <a:t>C'gate</a:t>
            </a:r>
            <a:r>
              <a:rPr lang="en-US" altLang="en-US" sz="2000" b="1" dirty="0"/>
              <a:t> towards Andheri </a:t>
            </a:r>
            <a:r>
              <a:rPr lang="nn-NO" altLang="en-US" sz="2000" b="1" dirty="0"/>
              <a:t>- 3x2 – Glowsign Backlit</a:t>
            </a:r>
            <a:endParaRPr lang="en-US" altLang="en-US" sz="2000" b="1" dirty="0"/>
          </a:p>
        </p:txBody>
      </p:sp>
      <p:pic>
        <p:nvPicPr>
          <p:cNvPr id="33795" name="Picture 4" descr="E:\Hoarding Photo 2022\DECEMBER\13.12.2022 Ganesh\New folder\Bandra Station FOB No 2 (1).JPG">
            <a:extLst>
              <a:ext uri="{FF2B5EF4-FFF2-40B4-BE49-F238E27FC236}">
                <a16:creationId xmlns:a16="http://schemas.microsoft.com/office/drawing/2014/main" id="{966E3AE6-6C27-FE73-4750-F463FE344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53"/>
          <a:stretch/>
        </p:blipFill>
        <p:spPr bwMode="auto">
          <a:xfrm>
            <a:off x="1944687" y="1"/>
            <a:ext cx="8302625" cy="540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B28371A6-EF74-37E8-767C-A4FC86D6EBCB}"/>
              </a:ext>
            </a:extLst>
          </p:cNvPr>
          <p:cNvSpPr/>
          <p:nvPr/>
        </p:nvSpPr>
        <p:spPr>
          <a:xfrm rot="5400000">
            <a:off x="6066632" y="1124745"/>
            <a:ext cx="403225" cy="4746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3D900456-E300-0400-6AF8-583E29CFFFB5}"/>
              </a:ext>
            </a:extLst>
          </p:cNvPr>
          <p:cNvSpPr/>
          <p:nvPr/>
        </p:nvSpPr>
        <p:spPr>
          <a:xfrm rot="5400000">
            <a:off x="5868988" y="1879601"/>
            <a:ext cx="403225" cy="4762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CF977A5-D122-4B15-7492-16F967348D04}"/>
              </a:ext>
            </a:extLst>
          </p:cNvPr>
          <p:cNvSpPr/>
          <p:nvPr/>
        </p:nvSpPr>
        <p:spPr>
          <a:xfrm rot="5400000">
            <a:off x="8868570" y="1678782"/>
            <a:ext cx="403225" cy="4746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7D273C15-340F-14D1-551D-F9CD5A73A555}"/>
              </a:ext>
            </a:extLst>
          </p:cNvPr>
          <p:cNvSpPr/>
          <p:nvPr/>
        </p:nvSpPr>
        <p:spPr>
          <a:xfrm rot="5400000">
            <a:off x="7716045" y="2385220"/>
            <a:ext cx="403225" cy="4746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E759C485-16D0-39F6-58A9-EC0BC9E81CF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36072C2E-B182-88C8-582D-6EAED2AC4BD9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>
            <a:extLst>
              <a:ext uri="{FF2B5EF4-FFF2-40B4-BE49-F238E27FC236}">
                <a16:creationId xmlns:a16="http://schemas.microsoft.com/office/drawing/2014/main" id="{DFF6DD8F-FA22-A107-7E3E-9703D5F58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3556" y="5597979"/>
            <a:ext cx="86248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/>
              <a:t>3rd FOB from South i.e. </a:t>
            </a:r>
            <a:r>
              <a:rPr lang="en-US" altLang="en-US" sz="2000" b="1" dirty="0" err="1"/>
              <a:t>C'gate</a:t>
            </a:r>
            <a:r>
              <a:rPr lang="en-US" altLang="en-US" sz="2000" b="1" dirty="0"/>
              <a:t> towards Andheri 8 x 4 – </a:t>
            </a:r>
            <a:r>
              <a:rPr lang="en-US" altLang="en-US" sz="2000" b="1" dirty="0" err="1"/>
              <a:t>Glowsign</a:t>
            </a:r>
            <a:r>
              <a:rPr lang="en-US" altLang="en-US" sz="2000" b="1" dirty="0"/>
              <a:t> Backlit</a:t>
            </a:r>
            <a:endParaRPr lang="en-IN" altLang="en-US" sz="2000" b="1" dirty="0">
              <a:latin typeface="Calibri" panose="020F0502020204030204" pitchFamily="34" charset="0"/>
            </a:endParaRPr>
          </a:p>
          <a:p>
            <a:pPr algn="ctr"/>
            <a:r>
              <a:rPr lang="nn-NO" altLang="en-US" sz="2000" b="1" dirty="0">
                <a:solidFill>
                  <a:srgbClr val="FF0000"/>
                </a:solidFill>
              </a:rPr>
              <a:t> 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34819" name="Picture 5" descr="E:\Hoarding Photo 2022\DECEMBER\13.12.2022 Ganesh\New folder\Bandra Station FOB No 2 (14).JPG">
            <a:extLst>
              <a:ext uri="{FF2B5EF4-FFF2-40B4-BE49-F238E27FC236}">
                <a16:creationId xmlns:a16="http://schemas.microsoft.com/office/drawing/2014/main" id="{093B842C-F8BE-01FA-321D-36D24D5A0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5"/>
          <a:stretch/>
        </p:blipFill>
        <p:spPr bwMode="auto">
          <a:xfrm>
            <a:off x="1944687" y="1"/>
            <a:ext cx="8302625" cy="552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4">
            <a:extLst>
              <a:ext uri="{FF2B5EF4-FFF2-40B4-BE49-F238E27FC236}">
                <a16:creationId xmlns:a16="http://schemas.microsoft.com/office/drawing/2014/main" id="{A492C150-AFA1-6533-E60D-D6FC20BC0769}"/>
              </a:ext>
            </a:extLst>
          </p:cNvPr>
          <p:cNvSpPr/>
          <p:nvPr/>
        </p:nvSpPr>
        <p:spPr>
          <a:xfrm rot="10800000">
            <a:off x="5951539" y="2420939"/>
            <a:ext cx="504825" cy="50323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38B88882-9EEB-137A-ADBA-D7E1863B120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B6F765E5-236B-2659-4F5E-F2F8E461802D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>
            <a:extLst>
              <a:ext uri="{FF2B5EF4-FFF2-40B4-BE49-F238E27FC236}">
                <a16:creationId xmlns:a16="http://schemas.microsoft.com/office/drawing/2014/main" id="{3787B6EB-0D41-D74D-DE26-12324E4A9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945" y="5583757"/>
            <a:ext cx="9072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/>
              <a:t>4th FOB from South i.e. C'gate towards Andheri – 6 x 4  –Board Ambi lit</a:t>
            </a:r>
            <a:endParaRPr lang="en-US" altLang="en-US" sz="2800" b="1">
              <a:solidFill>
                <a:srgbClr val="FF0000"/>
              </a:solidFill>
            </a:endParaRPr>
          </a:p>
        </p:txBody>
      </p:sp>
      <p:pic>
        <p:nvPicPr>
          <p:cNvPr id="35843" name="Picture 1">
            <a:extLst>
              <a:ext uri="{FF2B5EF4-FFF2-40B4-BE49-F238E27FC236}">
                <a16:creationId xmlns:a16="http://schemas.microsoft.com/office/drawing/2014/main" id="{E5526BDF-B4FC-C4E7-1DD5-5EB1E27890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06"/>
          <a:stretch/>
        </p:blipFill>
        <p:spPr bwMode="auto">
          <a:xfrm>
            <a:off x="2063751" y="-46651"/>
            <a:ext cx="8302625" cy="556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73AB04A7-366A-2C85-A961-90776092744D}"/>
              </a:ext>
            </a:extLst>
          </p:cNvPr>
          <p:cNvSpPr/>
          <p:nvPr/>
        </p:nvSpPr>
        <p:spPr>
          <a:xfrm rot="15781076">
            <a:off x="6269039" y="2089151"/>
            <a:ext cx="504825" cy="5048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9FFDC1CF-0CC6-0076-BDE4-3073ACB1825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681261CA-CB1F-607C-1A96-F2FEE62EECC0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>
            <a:extLst>
              <a:ext uri="{FF2B5EF4-FFF2-40B4-BE49-F238E27FC236}">
                <a16:creationId xmlns:a16="http://schemas.microsoft.com/office/drawing/2014/main" id="{FC1D7E53-1C43-CE73-2A98-CD7522BCF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402" y="5430416"/>
            <a:ext cx="9072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b="1" dirty="0"/>
              <a:t>4th FOB from South i.e. </a:t>
            </a:r>
            <a:r>
              <a:rPr lang="en-US" altLang="en-US" sz="2000" b="1" dirty="0" err="1"/>
              <a:t>C'gate</a:t>
            </a:r>
            <a:r>
              <a:rPr lang="en-US" altLang="en-US" sz="2000" b="1" dirty="0"/>
              <a:t> towards Andheri - 3 x 2  –</a:t>
            </a:r>
            <a:r>
              <a:rPr lang="en-US" altLang="en-US" sz="2000" b="1" dirty="0" err="1"/>
              <a:t>Glowsign</a:t>
            </a:r>
            <a:r>
              <a:rPr lang="en-US" altLang="en-US" sz="2000" b="1" dirty="0"/>
              <a:t> Backlit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36867" name="Picture 2">
            <a:extLst>
              <a:ext uri="{FF2B5EF4-FFF2-40B4-BE49-F238E27FC236}">
                <a16:creationId xmlns:a16="http://schemas.microsoft.com/office/drawing/2014/main" id="{9E642A2D-221F-7786-8728-4B78370203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19"/>
          <a:stretch/>
        </p:blipFill>
        <p:spPr bwMode="auto">
          <a:xfrm>
            <a:off x="1919289" y="-46653"/>
            <a:ext cx="8289925" cy="5477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D1861AED-7D12-9E86-5500-C9C54767FD4E}"/>
              </a:ext>
            </a:extLst>
          </p:cNvPr>
          <p:cNvSpPr/>
          <p:nvPr/>
        </p:nvSpPr>
        <p:spPr>
          <a:xfrm rot="10800000">
            <a:off x="3143250" y="2205038"/>
            <a:ext cx="463550" cy="3603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99B730A1-CA1B-1556-1616-9CC0D8DBF8FE}"/>
              </a:ext>
            </a:extLst>
          </p:cNvPr>
          <p:cNvSpPr/>
          <p:nvPr/>
        </p:nvSpPr>
        <p:spPr>
          <a:xfrm rot="10800000">
            <a:off x="8832850" y="2605088"/>
            <a:ext cx="463550" cy="3603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F8E9E8D9-C1BE-874B-1661-02A9584D272E}"/>
              </a:ext>
            </a:extLst>
          </p:cNvPr>
          <p:cNvSpPr/>
          <p:nvPr/>
        </p:nvSpPr>
        <p:spPr>
          <a:xfrm rot="10800000">
            <a:off x="7751763" y="2965451"/>
            <a:ext cx="463550" cy="3603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6185AA52-5638-9963-3792-18B9B1E60B2B}"/>
              </a:ext>
            </a:extLst>
          </p:cNvPr>
          <p:cNvSpPr/>
          <p:nvPr/>
        </p:nvSpPr>
        <p:spPr>
          <a:xfrm rot="10800000">
            <a:off x="5143500" y="2744789"/>
            <a:ext cx="463550" cy="3587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686CFC88-D768-55B2-9FBE-906945EDC98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D057C581-EA2D-18C3-6ECB-7A8FE1F32060}"/>
              </a:ext>
            </a:extLst>
          </p:cNvPr>
          <p:cNvSpPr txBox="1"/>
          <p:nvPr/>
        </p:nvSpPr>
        <p:spPr>
          <a:xfrm>
            <a:off x="266509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261</Words>
  <Application>Microsoft Office PowerPoint</Application>
  <PresentationFormat>Widescreen</PresentationFormat>
  <Paragraphs>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2023-01-25T01:46:36Z</dcterms:created>
  <dcterms:modified xsi:type="dcterms:W3CDTF">2023-01-25T01:52:01Z</dcterms:modified>
</cp:coreProperties>
</file>