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924E-DE07-EB4C-5C5F-8ABEABBED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318F0-7471-BF51-323F-9D4EF727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D0540-0C13-95EA-BB8B-87A19916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79C04-370C-19AC-BB30-00EDBF89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10830-A08E-1D95-85FF-2A52F3B64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761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AEFB-8A2F-FB56-1BC2-DAEDC8FA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8B158-9BA4-0655-BCED-E12CCEEAF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572C3-2CB5-4BF3-9FC9-0B3C00181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3748F-E362-5C6F-7C36-D0B473F2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D68DD-B7E1-166B-1015-E773CDE6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24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2E8CD-FBE7-E232-218B-3C0BDA47E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102D8-1A25-97D8-DE4E-D43885484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AEC5C-778A-C90E-A3A5-657F18AF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BD024-514F-7837-FB18-1C576A3BD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8A19C-0212-5760-BBB0-BB30FB2C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721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D086-B001-DCA2-9A0A-47ED5AE5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7E26F-5D6B-1871-EB52-4ED32BCB0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7C2C5-4629-4138-E237-73BDBEC03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7BC72-DDC8-31A7-DE2E-39F8C645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3852E-5610-FB33-4780-9E65BDD0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202AF-9441-F49D-3843-17CFA7C40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335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14FF2-7A3C-45A2-C24D-E0FE56CA2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55280-7451-DAA5-F7EF-20E1BBBF9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2CB0-EF31-4C7C-36A4-41ADE41D2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E9908E-6235-D52B-6294-2356D5E66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8C7659-EFD9-7046-907F-CF6BF9414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A7F4D0-6183-7775-AF8B-619192799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9F7D5-87EE-4BB5-6CBB-1754F10E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7E35D6-5734-3C69-0306-D4FFAFAF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083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2AA01-C95E-A820-06BE-402E9F253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380918-B1FC-28DF-521B-2E7CEFF3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9168D-74A6-E170-40E0-9E75D336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55441-D6DF-22CF-39D5-0A5134DF0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44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DE15CF-2AF2-250E-8D7D-B5F5030F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88D7D-3E37-F20D-8E4C-14D9FCCE6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F46A0-D65B-0359-A4D2-E39C1C59E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598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8340-B7FE-011C-2EFD-58C02F676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2955D-C8B1-50A9-D8FD-B96E7E079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351AE-0C5F-A0F1-9908-E92E3E624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A28AF-93F2-334E-4EA0-68840216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8741D-9CBF-80C4-85FA-D945B3C65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FFE21-FFFD-0372-ED13-1FBF9406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23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E74D-5013-0B87-DF0C-70A849F6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611A1-34CB-C67D-3919-6FB32D3ED1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7A896-4335-BDF6-8ABD-2F620E417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8FA12-5F6F-8405-7F30-DFD77A497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F12B9-E81E-3C41-E5CF-A6CEBA80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A0267-D93B-36E0-C532-A50FEB5EB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730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CBDD6-10B9-5BAE-270E-D1AD6BAA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BDD25-A14C-BB31-7A3D-EF0F14ECF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E74A8-57BA-0631-35EE-45A91971C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32FA-CDB5-9778-BBB5-A21211B85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A0CF7-2B68-5638-57BC-BC3CD597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40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EC5EA6-3E9E-F0D5-FE3B-E37A821490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E2D7B-FF63-6603-2208-955362244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DDAB1-29E1-EEF0-42CA-D388BB5C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EC8D6-48EC-663D-3F36-858FA87EF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CAEFB-CC50-CA2C-755D-7BD485517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198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327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" y="1"/>
            <a:ext cx="12193693" cy="708660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" name="bg object 18"/>
          <p:cNvSpPr/>
          <p:nvPr/>
        </p:nvSpPr>
        <p:spPr>
          <a:xfrm>
            <a:off x="99" y="132"/>
            <a:ext cx="12193693" cy="707813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9" name="bg object 19"/>
          <p:cNvSpPr/>
          <p:nvPr/>
        </p:nvSpPr>
        <p:spPr>
          <a:xfrm>
            <a:off x="4098338" y="1687413"/>
            <a:ext cx="2764367" cy="2410460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2001" y="791152"/>
            <a:ext cx="2647999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651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2001" y="791152"/>
            <a:ext cx="2647999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642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2001" y="791152"/>
            <a:ext cx="2647999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9807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931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09390B-3A44-42BA-7440-26AD5B37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CCA09-00DB-260D-D3DD-0DFB527E7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AB466-9B21-91E3-4D3B-EB66F8AF47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6E709-8666-4D9F-BE47-D049460DA5D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F3528-BF3F-11BC-7619-303617FD6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B9128-18D1-1C91-C277-4DE17B09F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FB64E-F6FF-45D9-9169-1BF22690C8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040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" y="1"/>
            <a:ext cx="12193693" cy="708660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" name="bg object 18"/>
          <p:cNvSpPr/>
          <p:nvPr/>
        </p:nvSpPr>
        <p:spPr>
          <a:xfrm>
            <a:off x="99" y="132"/>
            <a:ext cx="12193693" cy="707813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2001" y="791152"/>
            <a:ext cx="264799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72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lang="en-US" sz="2400" dirty="0">
                <a:solidFill>
                  <a:prstClr val="white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 defTabSz="1219170">
              <a:spcBef>
                <a:spcPts val="133"/>
              </a:spcBef>
            </a:pPr>
            <a:endParaRPr sz="24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8C1C-9D6E-1284-9543-023D913BC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87E8F-9E37-BDAB-DFAB-8AEE3B69F5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42BC8E4-5CBC-B73C-B5AD-2F131ECF69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76197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D5CADCD2-F78D-3D45-D6B7-7F1D1909086A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5" descr="C:\Users\Sandeep\Documents\Downloads\WhatsApp Image 2022-08-29 at 5.44.03 PM.jpeg">
            <a:extLst>
              <a:ext uri="{FF2B5EF4-FFF2-40B4-BE49-F238E27FC236}">
                <a16:creationId xmlns:a16="http://schemas.microsoft.com/office/drawing/2014/main" id="{0342A080-8C12-1850-6EB5-D27F9BFA5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9738" y="746448"/>
            <a:ext cx="7823200" cy="5616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779599-CFB6-A883-5075-576376561BC8}"/>
              </a:ext>
            </a:extLst>
          </p:cNvPr>
          <p:cNvSpPr txBox="1"/>
          <p:nvPr/>
        </p:nvSpPr>
        <p:spPr>
          <a:xfrm>
            <a:off x="4572000" y="2636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10ft x 2.5ft </a:t>
            </a:r>
            <a:r>
              <a:rPr lang="en-US" b="1" dirty="0" err="1"/>
              <a:t>Frontback</a:t>
            </a:r>
            <a:r>
              <a:rPr lang="en-US" b="1" dirty="0"/>
              <a:t> Display boards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344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8C1C-9D6E-1284-9543-023D913BC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87E8F-9E37-BDAB-DFAB-8AEE3B69F5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42BC8E4-5CBC-B73C-B5AD-2F131ECF69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76197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D5CADCD2-F78D-3D45-D6B7-7F1D1909086A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4" descr="C:\Users\Sandeep\Documents\Downloads\WhatsApp Image 2022-08-29 at 5.44.04 PM (1).jpeg">
            <a:extLst>
              <a:ext uri="{FF2B5EF4-FFF2-40B4-BE49-F238E27FC236}">
                <a16:creationId xmlns:a16="http://schemas.microsoft.com/office/drawing/2014/main" id="{4F191EBA-75E2-626A-F4CB-023FF288B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45432" y="970383"/>
            <a:ext cx="8001000" cy="5353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368634-ACD2-4A81-F6B6-A544D03EC9A8}"/>
              </a:ext>
            </a:extLst>
          </p:cNvPr>
          <p:cNvSpPr txBox="1"/>
          <p:nvPr/>
        </p:nvSpPr>
        <p:spPr>
          <a:xfrm>
            <a:off x="4012164" y="4923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10ft x 2.5ft </a:t>
            </a:r>
            <a:r>
              <a:rPr lang="en-US" b="1" dirty="0" err="1"/>
              <a:t>Frontback</a:t>
            </a:r>
            <a:r>
              <a:rPr lang="en-US" b="1" dirty="0"/>
              <a:t> Display boards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484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8C1C-9D6E-1284-9543-023D913BC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87E8F-9E37-BDAB-DFAB-8AEE3B69F5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42BC8E4-5CBC-B73C-B5AD-2F131ECF69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13519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D5CADCD2-F78D-3D45-D6B7-7F1D1909086A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4" descr="C:\Users\Sandeep\Documents\Downloads\WhatsApp Image 2022-08-29 at 5.44.04 PM (1).jpeg">
            <a:extLst>
              <a:ext uri="{FF2B5EF4-FFF2-40B4-BE49-F238E27FC236}">
                <a16:creationId xmlns:a16="http://schemas.microsoft.com/office/drawing/2014/main" id="{387A9202-9A56-BB43-5656-7B320B402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8850" y="559837"/>
            <a:ext cx="8001000" cy="5793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ADDC30-BEE4-D86E-73F2-7156A6A24EC3}"/>
              </a:ext>
            </a:extLst>
          </p:cNvPr>
          <p:cNvSpPr txBox="1"/>
          <p:nvPr/>
        </p:nvSpPr>
        <p:spPr>
          <a:xfrm>
            <a:off x="4301413" y="1354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10ft x 2.5ft </a:t>
            </a:r>
            <a:r>
              <a:rPr lang="en-US" b="1" dirty="0" err="1"/>
              <a:t>Frontback</a:t>
            </a:r>
            <a:r>
              <a:rPr lang="en-US" b="1" dirty="0"/>
              <a:t> Display boards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173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>
            <a:extLst>
              <a:ext uri="{FF2B5EF4-FFF2-40B4-BE49-F238E27FC236}">
                <a16:creationId xmlns:a16="http://schemas.microsoft.com/office/drawing/2014/main" id="{D096B6D0-8893-455B-1DCA-B5EE113546C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13519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4792B082-443D-2E77-D7DA-DF3656C69AA8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7" name="Picture 6" descr="IMG-20191129-WA0020.jpg">
            <a:extLst>
              <a:ext uri="{FF2B5EF4-FFF2-40B4-BE49-F238E27FC236}">
                <a16:creationId xmlns:a16="http://schemas.microsoft.com/office/drawing/2014/main" id="{B10D317F-3B17-378D-6526-8D4602D982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03" b="4290"/>
          <a:stretch>
            <a:fillRect/>
          </a:stretch>
        </p:blipFill>
        <p:spPr>
          <a:xfrm>
            <a:off x="1922848" y="552450"/>
            <a:ext cx="8346304" cy="57531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A83273C-7C43-F003-DA28-7B3E2B96D2C0}"/>
              </a:ext>
            </a:extLst>
          </p:cNvPr>
          <p:cNvSpPr txBox="1">
            <a:spLocks/>
          </p:cNvSpPr>
          <p:nvPr/>
        </p:nvSpPr>
        <p:spPr>
          <a:xfrm>
            <a:off x="4861248" y="-379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8ft x 3ft boards Palghar</a:t>
            </a:r>
          </a:p>
          <a:p>
            <a:br>
              <a:rPr lang="en-US" sz="2000" b="1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436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8A881-B3EA-0466-2644-84304920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0E2C-41CD-16D1-ED6F-C56013B3F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D096B6D0-8893-455B-1DCA-B5EE113546C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13519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4792B082-443D-2E77-D7DA-DF3656C69AA8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4" name="Content Placeholder 4" descr="IMG-20191129-WA0023.jpg">
            <a:extLst>
              <a:ext uri="{FF2B5EF4-FFF2-40B4-BE49-F238E27FC236}">
                <a16:creationId xmlns:a16="http://schemas.microsoft.com/office/drawing/2014/main" id="{FB1B4FFC-1AA3-FFA3-18D1-5B47482692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06"/>
          <a:stretch>
            <a:fillRect/>
          </a:stretch>
        </p:blipFill>
        <p:spPr>
          <a:xfrm>
            <a:off x="2313992" y="721523"/>
            <a:ext cx="8229600" cy="56237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27739C-6BE1-F370-5554-13BABDCBBC1F}"/>
              </a:ext>
            </a:extLst>
          </p:cNvPr>
          <p:cNvSpPr txBox="1">
            <a:spLocks/>
          </p:cNvSpPr>
          <p:nvPr/>
        </p:nvSpPr>
        <p:spPr>
          <a:xfrm>
            <a:off x="4861248" y="-379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8ft x 3ft boards Palghar</a:t>
            </a:r>
          </a:p>
          <a:p>
            <a:br>
              <a:rPr lang="en-US" sz="2000" b="1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540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8A881-B3EA-0466-2644-84304920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0E2C-41CD-16D1-ED6F-C56013B3F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D096B6D0-8893-455B-1DCA-B5EE113546C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54867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4792B082-443D-2E77-D7DA-DF3656C69AA8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4" name="Content Placeholder 4" descr="IMG-20191129-WA0027.jpg">
            <a:extLst>
              <a:ext uri="{FF2B5EF4-FFF2-40B4-BE49-F238E27FC236}">
                <a16:creationId xmlns:a16="http://schemas.microsoft.com/office/drawing/2014/main" id="{DE0668E4-E868-CB4A-9173-6661F87C94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447"/>
          <a:stretch>
            <a:fillRect/>
          </a:stretch>
        </p:blipFill>
        <p:spPr>
          <a:xfrm>
            <a:off x="2211355" y="681037"/>
            <a:ext cx="8253742" cy="5791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BEBB08-E02E-DD15-F9E2-BBBE5339285C}"/>
              </a:ext>
            </a:extLst>
          </p:cNvPr>
          <p:cNvSpPr txBox="1">
            <a:spLocks/>
          </p:cNvSpPr>
          <p:nvPr/>
        </p:nvSpPr>
        <p:spPr>
          <a:xfrm>
            <a:off x="4861248" y="-379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8ft x 3ft boards Palghar</a:t>
            </a:r>
          </a:p>
          <a:p>
            <a:br>
              <a:rPr lang="en-US" sz="2000" b="1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8156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8A881-B3EA-0466-2644-84304920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0E2C-41CD-16D1-ED6F-C56013B3F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D096B6D0-8893-455B-1DCA-B5EE113546C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513519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4792B082-443D-2E77-D7DA-DF3656C69AA8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4" name="Content Placeholder 4" descr="IMG-20191129-WA0027.jpg">
            <a:extLst>
              <a:ext uri="{FF2B5EF4-FFF2-40B4-BE49-F238E27FC236}">
                <a16:creationId xmlns:a16="http://schemas.microsoft.com/office/drawing/2014/main" id="{265A98A0-29E7-29F8-1F52-502E19FF78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447"/>
          <a:stretch>
            <a:fillRect/>
          </a:stretch>
        </p:blipFill>
        <p:spPr>
          <a:xfrm>
            <a:off x="2136710" y="554041"/>
            <a:ext cx="8253742" cy="5791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3DB479-387A-4BF7-C15A-0209A18D309A}"/>
              </a:ext>
            </a:extLst>
          </p:cNvPr>
          <p:cNvSpPr txBox="1">
            <a:spLocks/>
          </p:cNvSpPr>
          <p:nvPr/>
        </p:nvSpPr>
        <p:spPr>
          <a:xfrm>
            <a:off x="4861248" y="-379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8ft x 3ft boards Palghar</a:t>
            </a:r>
          </a:p>
          <a:p>
            <a:br>
              <a:rPr lang="en-US" sz="2000" b="1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814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CF51D-C6ED-233C-469A-596A16CC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16C10-A438-E78B-9D3D-D9EC82FFF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 descr="IMG-20191201-WA0005.jpg">
            <a:extLst>
              <a:ext uri="{FF2B5EF4-FFF2-40B4-BE49-F238E27FC236}">
                <a16:creationId xmlns:a16="http://schemas.microsoft.com/office/drawing/2014/main" id="{19E9B308-BE5B-EDFD-B517-EB58A44C6D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48"/>
          <a:stretch>
            <a:fillRect/>
          </a:stretch>
        </p:blipFill>
        <p:spPr>
          <a:xfrm>
            <a:off x="1951653" y="574715"/>
            <a:ext cx="8013985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FCCE2E3C-C989-4C7F-3A35-7981554CF51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554867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6A5DEC20-08AC-CC0B-5B49-134A0687B269}"/>
              </a:ext>
            </a:extLst>
          </p:cNvPr>
          <p:cNvSpPr txBox="1"/>
          <p:nvPr/>
        </p:nvSpPr>
        <p:spPr>
          <a:xfrm>
            <a:off x="245473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34889B-9732-2CCD-2B6B-427C55F323D1}"/>
              </a:ext>
            </a:extLst>
          </p:cNvPr>
          <p:cNvSpPr txBox="1">
            <a:spLocks/>
          </p:cNvSpPr>
          <p:nvPr/>
        </p:nvSpPr>
        <p:spPr>
          <a:xfrm>
            <a:off x="4861248" y="-379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8ft x 3ft boards Palghar</a:t>
            </a:r>
          </a:p>
          <a:p>
            <a:br>
              <a:rPr lang="en-US" sz="2000" b="1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686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 defTabSz="121917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117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2023-01-26T23:21:11Z</dcterms:created>
  <dcterms:modified xsi:type="dcterms:W3CDTF">2023-01-26T23:28:05Z</dcterms:modified>
</cp:coreProperties>
</file>