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69" r:id="rId5"/>
    <p:sldId id="270" r:id="rId6"/>
    <p:sldId id="271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79" autoAdjust="0"/>
    <p:restoredTop sz="94660"/>
  </p:normalViewPr>
  <p:slideViewPr>
    <p:cSldViewPr snapToGrid="0">
      <p:cViewPr varScale="1">
        <p:scale>
          <a:sx n="82" d="100"/>
          <a:sy n="82" d="100"/>
        </p:scale>
        <p:origin x="9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936B-B6D3-375C-DEA5-9C89CF84B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55353-DD04-7890-80DD-190337650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9B4DD-B5D0-8408-9E9B-35686BA6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7EA17-BC15-8933-EA80-EAF89D50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C4170-FB57-8217-4E00-52F95FB72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028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6F8F0-8FDE-2F66-84EA-49E6DE08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99A9-0899-8BCF-7485-931D78A65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9AB3F-73BC-123C-D4AB-EF31CBD28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9576A-047E-1D52-2012-FEEA9697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463D2-D4D0-11AB-953C-DA595A5B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35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78F1-FA92-5980-D8D9-F335350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1DFF0-27B5-94BE-5F1E-ACF633BF8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78A80-CB97-3FD6-BCF5-FC1EF64E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0EF0D-629B-9F8E-7417-61177345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24B6C-02FF-98DD-B1BB-4E91F5223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78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95CD-AD7B-D5D4-7262-405AF2FC4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F987B-DDD7-2597-7ABD-5D7F4A170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76CCB-3935-FF9A-FBC5-B722A2E2F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57CA6-07F6-097E-B0F5-73487A28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95F31-A973-C648-3189-3DCFB22C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66B5C-DB27-0E6E-7B42-D640EC9C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08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35C05-318C-26A6-9A30-F01A00C37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4748A-FF78-C08F-0A80-636C69879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B6A20-91A7-72D4-0485-07E2435F3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475B90-6CB5-CAE6-0BD3-F22D10D7B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B7E6AB-8A5C-7A02-5E62-AF4EA141E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1AC77-A543-9C01-CE25-57169801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C2666-10B0-B85F-E39F-A1329FAA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C35B7C-6970-C861-A770-9E97610E3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986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81ED1-3450-FF79-BC8E-4DE7AA85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6BDC1-ADBF-33B0-89F8-A86A85DAE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9BE4E6-3150-A7E2-9417-96AD3904B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B6E0F-B9C9-5505-B70A-B51EA718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60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6E881-9B75-0EC6-276F-C4CA7A22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05F17-25A4-4F49-7480-BC13CF3D4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95425-C95B-B8B2-5754-A31027BA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709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2775-2F77-E8B1-04DF-90E37E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1BA40-4503-8A95-439E-A3B961E1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0670C-1775-A00F-0E6D-98C2C8228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78823-42C3-8D18-145D-C7A472AC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BFC03-D799-8787-D90F-EAF5B253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CE353-AB41-9CA5-8528-9098F268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172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D53B-DEE3-8E96-E736-FC450F22D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C1052-11DE-7650-C5C9-9154AA7A2C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8D246-73DE-B077-632F-199853DEF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69694-D433-6C9F-89E4-7EE39924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7882B-3EBC-AA33-4370-A7563C0D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A5E5E-B798-6F24-AEBF-1363C0B2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0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D2A74-DA3C-429C-1761-D3D30E0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19C64-564D-06B0-46FC-1DD15ED07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9553A-D480-278D-6C92-0AEBC7CEC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A8FB8-C990-0A58-496D-371BFA2B4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AE3A0-3605-8B38-F18A-CAAF4C84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43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CDAFA3-A56E-FC87-1C9D-283FB3C0D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73900-55C7-C216-4870-07A6FC82F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3ECDC-B16D-641C-8775-8E4CEA75A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FE956-9A61-93C1-F805-590F7C70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1FEC5-9EBB-DC51-6E01-F2DF64FEC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23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AFAA5-8B18-7D3F-E173-95171A1E2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B53E1-573B-CBA2-C100-63FA6A0C4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2809D-E245-BC26-D4CC-23C6C33F5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EAEEE-588E-397A-E281-862D0AEF2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A350F-1C86-3723-EA5D-4CB4F1592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03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E4539E5-5DE0-57E8-A4E9-7BDD44789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131" y="1276430"/>
            <a:ext cx="8560652" cy="4305139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43BA07-827A-3CF2-CA67-48963647E32E}"/>
              </a:ext>
            </a:extLst>
          </p:cNvPr>
          <p:cNvSpPr txBox="1"/>
          <p:nvPr/>
        </p:nvSpPr>
        <p:spPr>
          <a:xfrm>
            <a:off x="2937992" y="710145"/>
            <a:ext cx="7920880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/>
            <a:r>
              <a:rPr lang="en-IN" b="1" dirty="0"/>
              <a:t>08’x03’Boards at  Marine Lines Station@ Rs.9000/-P.M Per Board</a:t>
            </a:r>
            <a:endParaRPr lang="en-IN" b="1" dirty="0">
              <a:latin typeface="Arial" pitchFamily="34"/>
              <a:cs typeface="Arial" pitchFamily="34"/>
            </a:endParaRPr>
          </a:p>
          <a:p>
            <a:pPr fontAlgn="base"/>
            <a:endParaRPr lang="en-IN" b="1" dirty="0">
              <a:solidFill>
                <a:schemeClr val="bg1"/>
              </a:solidFill>
              <a:latin typeface="Arial" pitchFamily="34"/>
              <a:cs typeface="Arial" pitchFamily="34"/>
            </a:endParaRPr>
          </a:p>
          <a:p>
            <a:pPr lvl="0" fontAlgn="base"/>
            <a:endParaRPr b="1" dirty="0">
              <a:solidFill>
                <a:schemeClr val="bg1"/>
              </a:solidFill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3663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74BCD38B-B33D-5D6A-3DF2-3007A651E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767" y="931646"/>
            <a:ext cx="7809912" cy="5204574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645FA5-0E15-C27B-7F59-6B0FEE850AC3}"/>
              </a:ext>
            </a:extLst>
          </p:cNvPr>
          <p:cNvSpPr txBox="1"/>
          <p:nvPr/>
        </p:nvSpPr>
        <p:spPr>
          <a:xfrm>
            <a:off x="2462321" y="444043"/>
            <a:ext cx="7920880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/>
            <a:r>
              <a:rPr lang="en-IN" b="1" dirty="0"/>
              <a:t>08’x03’Boards at Marine Lines Station@ Rs.9000/-P.M Per Board</a:t>
            </a:r>
            <a:endParaRPr lang="en-IN" b="1" dirty="0">
              <a:latin typeface="Arial" pitchFamily="34"/>
              <a:cs typeface="Arial" pitchFamily="34"/>
            </a:endParaRPr>
          </a:p>
          <a:p>
            <a:pPr lvl="0" fontAlgn="base"/>
            <a:endParaRPr b="1" dirty="0">
              <a:solidFill>
                <a:schemeClr val="bg1"/>
              </a:solidFill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78006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2102013-29DB-A451-82E4-9D80DFB0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135" y="714375"/>
            <a:ext cx="7239000" cy="542925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BA4809-B080-B2DD-8276-1B8AE2D6DDB8}"/>
              </a:ext>
            </a:extLst>
          </p:cNvPr>
          <p:cNvSpPr txBox="1"/>
          <p:nvPr/>
        </p:nvSpPr>
        <p:spPr>
          <a:xfrm>
            <a:off x="2809731" y="230475"/>
            <a:ext cx="7920880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/>
            <a:r>
              <a:rPr lang="en-IN" b="1" dirty="0"/>
              <a:t>08’x03’Boards at Marine Lines Station @ Rs.9000/-P.M Per Board</a:t>
            </a:r>
            <a:endParaRPr lang="en-IN" b="1" dirty="0">
              <a:latin typeface="Arial" pitchFamily="34"/>
              <a:cs typeface="Arial" pitchFamily="34"/>
            </a:endParaRPr>
          </a:p>
          <a:p>
            <a:pPr lvl="0" fontAlgn="base"/>
            <a:endParaRPr b="1" dirty="0">
              <a:solidFill>
                <a:schemeClr val="bg1"/>
              </a:solidFill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667847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44867095-A6C9-75A8-F2F3-E2B749423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2910" y="714375"/>
            <a:ext cx="7239000" cy="542925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D9C925-AA0B-29DB-DF46-A98B8381C4DF}"/>
              </a:ext>
            </a:extLst>
          </p:cNvPr>
          <p:cNvSpPr txBox="1"/>
          <p:nvPr/>
        </p:nvSpPr>
        <p:spPr>
          <a:xfrm>
            <a:off x="2455168" y="242596"/>
            <a:ext cx="7920880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/>
            <a:r>
              <a:rPr lang="en-IN" b="1" dirty="0"/>
              <a:t>08’x03’Boards at Marine Lines Station @ Rs.9000/-P.M Per Board</a:t>
            </a:r>
            <a:endParaRPr lang="en-IN" b="1" dirty="0">
              <a:latin typeface="Arial" pitchFamily="34"/>
              <a:cs typeface="Arial" pitchFamily="34"/>
            </a:endParaRPr>
          </a:p>
          <a:p>
            <a:pPr lvl="0" fontAlgn="base"/>
            <a:endParaRPr b="1" dirty="0">
              <a:solidFill>
                <a:schemeClr val="bg1"/>
              </a:solidFill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180404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4B00750-1739-9650-C19E-E5EE2213B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00" y="714375"/>
            <a:ext cx="7239000" cy="542925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D4E393-1C1B-1200-3748-6E1A1883F1E6}"/>
              </a:ext>
            </a:extLst>
          </p:cNvPr>
          <p:cNvSpPr txBox="1"/>
          <p:nvPr/>
        </p:nvSpPr>
        <p:spPr>
          <a:xfrm>
            <a:off x="2887047" y="283668"/>
            <a:ext cx="7920880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/>
            <a:r>
              <a:rPr lang="en-IN" b="1" dirty="0"/>
              <a:t>08’x03’Boards at Marine Lines Station @ Rs.9000/-P.M Per Board</a:t>
            </a:r>
            <a:endParaRPr lang="en-IN" b="1" dirty="0">
              <a:latin typeface="Arial" pitchFamily="34"/>
              <a:cs typeface="Arial" pitchFamily="34"/>
            </a:endParaRPr>
          </a:p>
          <a:p>
            <a:pPr lvl="0" fontAlgn="base"/>
            <a:endParaRPr b="1" dirty="0">
              <a:solidFill>
                <a:schemeClr val="bg1"/>
              </a:solidFill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1988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120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2023-01-27T05:23:25Z</dcterms:created>
  <dcterms:modified xsi:type="dcterms:W3CDTF">2023-01-27T05:29:53Z</dcterms:modified>
</cp:coreProperties>
</file>