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273" r:id="rId4"/>
    <p:sldId id="2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80C7-382B-79B2-1413-FE8900073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6B81F3-EC07-E7DE-8056-DA20A8683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7F5F6-468D-A2EB-DEA7-048F15581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79983-E2DD-6B93-12E5-792D1B866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EF854-22B1-1E8D-40A9-3E38254A9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6666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D4349-162B-DCF2-E873-2ECF1CC98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B916A-A326-C294-BFBC-4280BDD01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6EF41-C4A8-F5A5-D2F8-A7C9566ED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6625E-B40F-CDCD-97E1-50AB05D02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67138-B56F-E5A9-548E-177A4D357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627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1F77-98DD-7647-F74E-712E9F067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50894-E0E3-6C86-0295-9D7C319B7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F04FC-36EC-8B4B-6ECA-8137A268D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3B713-D05A-AF75-211B-AB5AF4C54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E540C-A25B-40A5-EFE4-6900BCBF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8622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69D84-0A8C-3EF2-A849-161A46E25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A296E-7759-6A88-6078-3EC2087A3F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F94117-FF34-FE4F-A820-BDD91DABB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F4FB9C-F89C-F3D5-8BB8-45214D235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94A756-1CB7-B01E-60F5-B51E80FAA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2A412-7F3A-7F5D-9334-331DAFA32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5187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D96A8-530C-83F4-866D-B31A1A84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E5242-8556-875B-257D-2083310CD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066726-FC0D-CDD1-8ACA-9D40E146F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10CCDB-66C4-989F-C3C8-E3CFDDE6B2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28154D-37E5-285C-AC5B-7AA0CED89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82B50F-F487-320A-8AAF-C49C9083D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3D6B83-EBFC-86AD-7D8D-8118AA0B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1140F2-F475-335D-5D48-0C92F1255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8117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29668-F403-8B05-4858-299EA8EEF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CDC444-C8CF-29B2-438A-B4B72063A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212AB0-C5CD-FBDD-969E-47543DDFB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F927CD-4362-FD23-2EFC-6ED486980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495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AF22F8-0982-D6C5-FF76-FE240D7D6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46BE1E-12E2-E38E-1A56-6B0948A1D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1A7500-BB0A-D0C8-1B3C-88B425FDA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3284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1F73-C5FF-455F-05B6-DDCEA00B1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47CAA-D0A2-50B6-C31B-139BADF5F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47B7F-EEA3-C18B-8409-FE4CB84E9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F6F4FC-60E9-E10C-1264-63CA85F4D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B646E-90E0-FD94-DD02-558433674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57414-209A-5438-D0F7-18DFA273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9422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8455-4262-0A8D-AE94-D03E64FCD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45B548-B977-2F64-580F-1B35C455D1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E9822-7C04-2760-ED85-FDBEC8FD30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570F7-FC5F-41A9-5059-4B8DB0FBC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01F5B-BE73-0F69-94DD-FDBD01B34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8FCBB4-B080-D91F-70C8-82939FD1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8371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01919-619D-A20B-B100-2BAE2158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96E43-AFCC-8FBC-2AFE-8B4A1FD79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DB386-3B3B-A4F3-4E4B-6C9E1E9C4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5872D-E3E1-F577-4DB9-9CEF99105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2DD92-BBF1-06B7-74D5-61A5F5721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5875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CB3894-7131-863A-4A07-99BC47D888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CA9BA4-B10C-BF90-4CD8-55663E734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D3E01-11DE-40D5-64EA-9AD9CF247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EB56A-6C2A-4F62-4E45-CACA4C2D7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96EFF-5F5C-1C7E-D6F9-9D3858378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2534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4B74D3-8719-9817-8C16-AB5D73EB1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EE077-01DD-1EC9-23C5-2687938D3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44615-E981-DF0C-933D-F6C61AD700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581AA-F044-DA8D-5493-D1F22A5DD1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3B71E-A046-E1B4-CDE6-BD6833C11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711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307078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E5FEF267-C306-41AE-6214-2948C0A886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043" y="500282"/>
            <a:ext cx="7809913" cy="58574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48D5EA-AA98-4FD5-CEFD-AB901CD30CE7}"/>
              </a:ext>
            </a:extLst>
          </p:cNvPr>
          <p:cNvSpPr txBox="1"/>
          <p:nvPr/>
        </p:nvSpPr>
        <p:spPr>
          <a:xfrm>
            <a:off x="2959020" y="130950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02’x03’ </a:t>
            </a:r>
            <a:r>
              <a:rPr lang="en-US" b="1" dirty="0" err="1"/>
              <a:t>Unipoles</a:t>
            </a:r>
            <a:r>
              <a:rPr lang="en-US" b="1" dirty="0"/>
              <a:t> at </a:t>
            </a:r>
            <a:r>
              <a:rPr lang="en-IN" b="1" dirty="0"/>
              <a:t>Marine Lines Station </a:t>
            </a:r>
            <a:r>
              <a:rPr lang="en-US" b="1" dirty="0"/>
              <a:t>@ Rs.8,000/- Back to Back</a:t>
            </a:r>
            <a:endParaRPr b="1" dirty="0"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72645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DE68F33D-7DF9-D580-B6E4-714C654B7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043" y="552573"/>
            <a:ext cx="7809914" cy="5912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548277-C260-3399-CC9A-A3C08B0B5F4B}"/>
              </a:ext>
            </a:extLst>
          </p:cNvPr>
          <p:cNvSpPr txBox="1"/>
          <p:nvPr/>
        </p:nvSpPr>
        <p:spPr>
          <a:xfrm>
            <a:off x="3047223" y="69739"/>
            <a:ext cx="7141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/>
            <a:r>
              <a:rPr lang="en-US" b="1" dirty="0"/>
              <a:t>02’x03’ </a:t>
            </a:r>
            <a:r>
              <a:rPr lang="en-US" b="1" dirty="0" err="1"/>
              <a:t>Unipoles</a:t>
            </a:r>
            <a:r>
              <a:rPr lang="en-US" b="1" dirty="0"/>
              <a:t> at Marine Lines Station @ Rs.8,000/-  Back to Back</a:t>
            </a:r>
            <a:endParaRPr lang="en-US" b="1" dirty="0"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32269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51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1</cp:revision>
  <dcterms:created xsi:type="dcterms:W3CDTF">2023-01-27T05:27:54Z</dcterms:created>
  <dcterms:modified xsi:type="dcterms:W3CDTF">2023-01-27T05:29:28Z</dcterms:modified>
</cp:coreProperties>
</file>