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8" r:id="rId4"/>
    <p:sldId id="269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660"/>
  </p:normalViewPr>
  <p:slideViewPr>
    <p:cSldViewPr snapToGrid="0">
      <p:cViewPr varScale="1">
        <p:scale>
          <a:sx n="82" d="100"/>
          <a:sy n="82" d="100"/>
        </p:scale>
        <p:origin x="9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4936B-B6D3-375C-DEA5-9C89CF84B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155353-DD04-7890-80DD-190337650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9B4DD-B5D0-8408-9E9B-35686BA6B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7EA17-BC15-8933-EA80-EAF89D50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C4170-FB57-8217-4E00-52F95FB72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028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6F8F0-8FDE-2F66-84EA-49E6DE080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399A9-0899-8BCF-7485-931D78A65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9AB3F-73BC-123C-D4AB-EF31CBD28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9576A-047E-1D52-2012-FEEA9697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463D2-D4D0-11AB-953C-DA595A5BA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35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C78F1-FA92-5980-D8D9-F33535013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1DFF0-27B5-94BE-5F1E-ACF633BF8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78A80-CB97-3FD6-BCF5-FC1EF64E6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0EF0D-629B-9F8E-7417-611773453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24B6C-02FF-98DD-B1BB-4E91F5223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780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95CD-AD7B-D5D4-7262-405AF2FC4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F987B-DDD7-2597-7ABD-5D7F4A170D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576CCB-3935-FF9A-FBC5-B722A2E2F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57CA6-07F6-097E-B0F5-73487A288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F95F31-A973-C648-3189-3DCFB22CF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66B5C-DB27-0E6E-7B42-D640EC9C0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1083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35C05-318C-26A6-9A30-F01A00C37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24748A-FF78-C08F-0A80-636C69879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B6A20-91A7-72D4-0485-07E2435F3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475B90-6CB5-CAE6-0BD3-F22D10D7B2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B7E6AB-8A5C-7A02-5E62-AF4EA141EC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11AC77-A543-9C01-CE25-571698016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BC2666-10B0-B85F-E39F-A1329FAAF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C35B7C-6970-C861-A770-9E97610E3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9867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81ED1-3450-FF79-BC8E-4DE7AA85F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6BDC1-ADBF-33B0-89F8-A86A85DAE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9BE4E6-3150-A7E2-9417-96AD3904B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B6E0F-B9C9-5505-B70A-B51EA7184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606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56E881-9B75-0EC6-276F-C4CA7A22E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705F17-25A4-4F49-7480-BC13CF3D4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95425-C95B-B8B2-5754-A31027BAA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7090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72775-2F77-E8B1-04DF-90E37ED0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1BA40-4503-8A95-439E-A3B961E1B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0670C-1775-A00F-0E6D-98C2C8228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378823-42C3-8D18-145D-C7A472AC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ABFC03-D799-8787-D90F-EAF5B2534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CE353-AB41-9CA5-8528-9098F2682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1729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ED53B-DEE3-8E96-E736-FC450F22D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EC1052-11DE-7650-C5C9-9154AA7A2C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8D246-73DE-B077-632F-199853DEF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69694-D433-6C9F-89E4-7EE39924A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7882B-3EBC-AA33-4370-A7563C0DB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A5E5E-B798-6F24-AEBF-1363C0B2E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305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D2A74-DA3C-429C-1761-D3D30E08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19C64-564D-06B0-46FC-1DD15ED07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9553A-D480-278D-6C92-0AEBC7CEC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A8FB8-C990-0A58-496D-371BFA2B4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AE3A0-3605-8B38-F18A-CAAF4C84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8433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CDAFA3-A56E-FC87-1C9D-283FB3C0D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373900-55C7-C216-4870-07A6FC82FC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3ECDC-B16D-641C-8775-8E4CEA75A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FE956-9A61-93C1-F805-590F7C70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1FEC5-9EBB-DC51-6E01-F2DF64FEC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236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FAFAA5-8B18-7D3F-E173-95171A1E2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B53E1-573B-CBA2-C100-63FA6A0C4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2809D-E245-BC26-D4CC-23C6C33F5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6A8D5-2EEF-4450-BE23-6A4176B9C19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EAEEE-588E-397A-E281-862D0AEF2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A350F-1C86-3723-EA5D-4CB4F1592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92326-6EE7-4172-B27E-6F3C1B7A94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203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307078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06DE646E-2ACF-24E9-74E5-D2E2D0209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249" y="949705"/>
            <a:ext cx="7789318" cy="50694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E11E21-892A-653E-12FD-A19754BE84E0}"/>
              </a:ext>
            </a:extLst>
          </p:cNvPr>
          <p:cNvSpPr txBox="1"/>
          <p:nvPr/>
        </p:nvSpPr>
        <p:spPr>
          <a:xfrm>
            <a:off x="3630824" y="580373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08’x03’Boards at </a:t>
            </a:r>
            <a:r>
              <a:rPr lang="en-US" b="1" dirty="0" err="1"/>
              <a:t>Vithalwadi</a:t>
            </a:r>
            <a:r>
              <a:rPr lang="en-US" b="1" dirty="0"/>
              <a:t> Station 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3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8CC26AE6-51C1-E9F4-160D-60441E3C4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143" y="869434"/>
            <a:ext cx="6759241" cy="50694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22DE2E0-3702-0E4A-1C0D-86C5CFE81CF1}"/>
              </a:ext>
            </a:extLst>
          </p:cNvPr>
          <p:cNvSpPr txBox="1"/>
          <p:nvPr/>
        </p:nvSpPr>
        <p:spPr>
          <a:xfrm>
            <a:off x="3611046" y="500102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08’x03’Boards at </a:t>
            </a:r>
            <a:r>
              <a:rPr lang="en-US" b="1" dirty="0" err="1"/>
              <a:t>Vithalwadi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06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DB39FDC6-7564-330B-61F5-776A3E9AA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147" y="1001995"/>
            <a:ext cx="4335567" cy="4854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E35942-95E6-917C-3F7C-7807A9E1D5BC}"/>
              </a:ext>
            </a:extLst>
          </p:cNvPr>
          <p:cNvSpPr txBox="1"/>
          <p:nvPr/>
        </p:nvSpPr>
        <p:spPr>
          <a:xfrm>
            <a:off x="4554556" y="585382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08’x03’Boards at </a:t>
            </a:r>
            <a:r>
              <a:rPr lang="en-US" b="1" dirty="0" err="1"/>
              <a:t>Vithalwadi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847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41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4</cp:revision>
  <dcterms:created xsi:type="dcterms:W3CDTF">2023-01-27T05:23:25Z</dcterms:created>
  <dcterms:modified xsi:type="dcterms:W3CDTF">2023-01-27T06:42:17Z</dcterms:modified>
</cp:coreProperties>
</file>