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FA01-7F8F-956E-E431-93FF1A838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43643-959B-BF3F-C474-DD2B696A4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2ACF-DF5F-5955-DC1C-CA190EDE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6D89-3E93-4A83-E179-C9A527FF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BE8CB-DDAE-27CB-9F11-C748D201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709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EA76F-2471-2D96-96FB-01435CE7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FE6D9-0D42-BA59-424A-CBB84D935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680D5-182A-2136-81C2-87B4E0FE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D9A38-CF13-EAB8-9846-A9D90D87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F6107-FC48-777E-019D-192B1575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53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1546-8D2E-3B54-07B2-09EF37A5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7A53-FCBD-047B-B43B-6A13BBE01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FF855-A009-1965-19CB-54244D02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61C36-E147-6428-799D-3BC524CA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5F704-E566-810F-CB5C-8B996B4E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31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8EC5-F723-727E-8E9D-E49086BB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0739-B7D2-E982-12C3-78ABA36B1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8C9F1-4286-DF74-0C60-D8A6A7EF6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EEC86C-16D2-E675-5D5A-0CD29109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D0321-BECF-0208-EB9F-083446D2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F9E2-1F56-9030-BC5A-291D54A6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90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A1800-D66E-A629-44F6-C30390FE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D216-278A-A7C9-4429-7C97F3144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A5D75-A27C-0B09-CA33-FA0E03CD7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55059-AB19-D7E9-4611-8C125133F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54386-C6F6-BD69-38C2-003588E6E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762CD-8556-0794-C793-FAAC4A20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9D4FF1-BD80-6A38-51C4-A4A15EC0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F09C2-0DA3-2621-5517-552B1300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80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52A3-7D5B-6E34-1CC2-3D7964B1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48DFD-9C2A-6DC3-9058-B753D3E34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EC367-A19C-5785-F64C-73EAD2BB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7C23B0-1D74-13F6-09A5-FA4A9D0A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16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215AE-32AB-0E21-D0A6-6B1A9C9B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BEEC0-C154-5343-5766-B2934452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1103B-6AD8-6191-B6B2-C31E6593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368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6117-987B-20D7-4EE6-597213E98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F4E80-28ED-C151-285F-2FF3E1A15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3A593-F981-E1B8-6E7A-B0704B3A9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00243-58D8-DEBF-9951-DC7B7214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3EACA-249D-151E-C4FF-A0CC76C0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FC54-C1A9-1EC8-CDBD-ABB0EF72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08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DDBCD-53C1-4F65-E6AF-E31A0870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BC6CF-EC8E-658A-AF5E-8B2D8497C6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512D4-E44B-402D-AEDE-70632A3DB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02F7A-63B0-1965-E9D5-6AADC6D4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8295-C28E-18B9-BD30-D073F4EA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8CB28-8799-4E5D-8B4F-CB9004EEE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99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C5BD-46F0-AC85-3D4D-52E5FE0AA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FBD1E-2B03-71AC-490B-3C0244BD0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27019-A603-0A62-AD2C-D103862C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EB2D-5CB8-4C67-1243-90CD531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2146-5E25-8C15-25A2-9E4FD791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42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1574C-5623-B392-6895-A6F73FB71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13FC3-241D-6E72-CD69-5246A1C80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E7D49-5AAB-2B86-CF18-A77AEFBB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51603-B4C3-076D-482E-F827EB6D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381F3-3D05-19BA-220C-C755DD6A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45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9A605C-3BA2-28AC-D6DB-8823BFFA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63424-4380-40FB-58DD-BA8161BD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24E8D-3EC7-4B3F-0C69-3BDAA9341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05EBC-1BBA-D8DF-9498-9DA54A388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75A42-AC85-52B1-A881-20367125A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92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C0363F2-91F3-E05A-EC04-3B5660326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251" y="509944"/>
            <a:ext cx="7799497" cy="583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24CE84-3B2C-FBB4-59F5-72C2E2FE01D8}"/>
              </a:ext>
            </a:extLst>
          </p:cNvPr>
          <p:cNvSpPr txBox="1"/>
          <p:nvPr/>
        </p:nvSpPr>
        <p:spPr>
          <a:xfrm>
            <a:off x="4125347" y="82093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20’x10’hoarding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78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A055FC2-BAEC-45CE-6800-7CDE8D944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490" y="504189"/>
            <a:ext cx="7799496" cy="5849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521703-F1CF-196D-12EB-1CAC413938AB}"/>
              </a:ext>
            </a:extLst>
          </p:cNvPr>
          <p:cNvSpPr txBox="1"/>
          <p:nvPr/>
        </p:nvSpPr>
        <p:spPr>
          <a:xfrm>
            <a:off x="4125347" y="82093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20’x10’hoarding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055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2023-01-27T07:01:11Z</dcterms:created>
  <dcterms:modified xsi:type="dcterms:W3CDTF">2023-01-27T07:02:36Z</dcterms:modified>
</cp:coreProperties>
</file>