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8" r:id="rId4"/>
    <p:sldId id="269" r:id="rId5"/>
    <p:sldId id="270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0FA01-7F8F-956E-E431-93FF1A8382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943643-959B-BF3F-C474-DD2B696A4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02ACF-DF5F-5955-DC1C-CA190EDE9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06D89-3E93-4A83-E179-C9A527FF5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BE8CB-DDAE-27CB-9F11-C748D201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709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EA76F-2471-2D96-96FB-01435CE7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FE6D9-0D42-BA59-424A-CBB84D935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680D5-182A-2136-81C2-87B4E0FE6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D9A38-CF13-EAB8-9846-A9D90D87C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F6107-FC48-777E-019D-192B15758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4536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01546-8D2E-3B54-07B2-09EF37A5E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A7A53-FCBD-047B-B43B-6A13BBE01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FF855-A009-1965-19CB-54244D024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61C36-E147-6428-799D-3BC524CA4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5F704-E566-810F-CB5C-8B996B4EA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431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48EC5-F723-727E-8E9D-E49086BB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40739-B7D2-E982-12C3-78ABA36B1C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48C9F1-4286-DF74-0C60-D8A6A7EF66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EEC86C-16D2-E675-5D5A-0CD291098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8D0321-BECF-0208-EB9F-083446D2F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7F9E2-1F56-9030-BC5A-291D54A63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390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A1800-D66E-A629-44F6-C30390FE3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ED216-278A-A7C9-4429-7C97F3144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A5D75-A27C-0B09-CA33-FA0E03CD7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55059-AB19-D7E9-4611-8C125133F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754386-C6F6-BD69-38C2-003588E6E5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6762CD-8556-0794-C793-FAAC4A207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9D4FF1-BD80-6A38-51C4-A4A15EC07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7F09C2-0DA3-2621-5517-552B13003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180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E52A3-7D5B-6E34-1CC2-3D7964B16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548DFD-9C2A-6DC3-9058-B753D3E34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EC367-A19C-5785-F64C-73EAD2BB7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7C23B0-1D74-13F6-09A5-FA4A9D0A3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9165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6215AE-32AB-0E21-D0A6-6B1A9C9BF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9BEEC0-C154-5343-5766-B29344521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1103B-6AD8-6191-B6B2-C31E65938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3689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46117-987B-20D7-4EE6-597213E98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F4E80-28ED-C151-285F-2FF3E1A15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3A593-F981-E1B8-6E7A-B0704B3A9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800243-58D8-DEBF-9951-DC7B72148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E3EACA-249D-151E-C4FF-A0CC76C02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6FC54-C1A9-1EC8-CDBD-ABB0EF721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081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DDBCD-53C1-4F65-E6AF-E31A08705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9BC6CF-EC8E-658A-AF5E-8B2D8497C6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512D4-E44B-402D-AEDE-70632A3DB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02F7A-63B0-1965-E9D5-6AADC6D42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E8295-C28E-18B9-BD30-D073F4EAB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A8CB28-8799-4E5D-8B4F-CB9004EEE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099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3C5BD-46F0-AC85-3D4D-52E5FE0AA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BFBD1E-2B03-71AC-490B-3C0244BD0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27019-A603-0A62-AD2C-D103862C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0EB2D-5CB8-4C67-1243-90CD5312B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72146-5E25-8C15-25A2-9E4FD791A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6429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61574C-5623-B392-6895-A6F73FB71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13FC3-241D-6E72-CD69-5246A1C80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E7D49-5AAB-2B86-CF18-A77AEFBB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51603-B4C3-076D-482E-F827EB6D4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381F3-3D05-19BA-220C-C755DD6AB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3455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9A605C-3BA2-28AC-D6DB-8823BFFA6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63424-4380-40FB-58DD-BA8161BD7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24E8D-3EC7-4B3F-0C69-3BDAA9341E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05EBC-1BBA-D8DF-9498-9DA54A388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75A42-AC85-52B1-A881-20367125A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092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307078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26AE3E73-D963-9155-DADD-EDE086A10EB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72225FB7-249F-AED3-B738-9A713F59CCA3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6CDB06AB-23B6-43D9-D4DC-A523909A8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420" y="1194319"/>
            <a:ext cx="7809913" cy="5025737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01AF45-330D-79E0-C7DC-109AF926932E}"/>
              </a:ext>
            </a:extLst>
          </p:cNvPr>
          <p:cNvSpPr txBox="1"/>
          <p:nvPr/>
        </p:nvSpPr>
        <p:spPr>
          <a:xfrm>
            <a:off x="2240563" y="425468"/>
            <a:ext cx="7920880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20’x10’ at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Titwala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Station (E) main entrance opposite EMR  facing Platform no.3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789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26AE3E73-D963-9155-DADD-EDE086A10EB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72225FB7-249F-AED3-B738-9A713F59CCA3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697531B8-EAD7-1404-A440-9C996730D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2993" y="1126427"/>
            <a:ext cx="7809912" cy="5152485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B8E01B-DF14-E3CA-8019-3DF585D25FA9}"/>
              </a:ext>
            </a:extLst>
          </p:cNvPr>
          <p:cNvSpPr txBox="1"/>
          <p:nvPr/>
        </p:nvSpPr>
        <p:spPr>
          <a:xfrm>
            <a:off x="2613788" y="387004"/>
            <a:ext cx="7920880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20’x10’ at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Titwala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Station (E) main entrance opposite EMR  facing Platform no.3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645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26AE3E73-D963-9155-DADD-EDE086A10EB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72225FB7-249F-AED3-B738-9A713F59CCA3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04AECB0F-CE2A-4CBF-3195-E119EF7F3F2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3742" y="1053600"/>
            <a:ext cx="7809913" cy="5232825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1B7B9E-1103-0CF8-64A6-7414B8656E91}"/>
              </a:ext>
            </a:extLst>
          </p:cNvPr>
          <p:cNvSpPr txBox="1"/>
          <p:nvPr/>
        </p:nvSpPr>
        <p:spPr>
          <a:xfrm>
            <a:off x="2732719" y="505598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20’x10’ at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Titwala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Station (E) above  Bank Of India  ATM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95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26AE3E73-D963-9155-DADD-EDE086A10EB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72225FB7-249F-AED3-B738-9A713F59CCA3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B061DDA7-5045-3680-6017-71F3C8D54F5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78388" y="929731"/>
            <a:ext cx="7809912" cy="5354751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DA0DD5-F60D-75D0-8FD0-73DA67F0B9F0}"/>
              </a:ext>
            </a:extLst>
          </p:cNvPr>
          <p:cNvSpPr txBox="1"/>
          <p:nvPr/>
        </p:nvSpPr>
        <p:spPr>
          <a:xfrm>
            <a:off x="2862159" y="379786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20’x10’ at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Titwala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Station (E)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Enrance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of Pay &amp; Park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1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97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2</cp:revision>
  <dcterms:created xsi:type="dcterms:W3CDTF">2023-01-27T07:01:11Z</dcterms:created>
  <dcterms:modified xsi:type="dcterms:W3CDTF">2023-01-27T09:26:47Z</dcterms:modified>
</cp:coreProperties>
</file>