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74" r:id="rId4"/>
    <p:sldId id="275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80C7-382B-79B2-1413-FE8900073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6B81F3-EC07-E7DE-8056-DA20A8683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7F5F6-468D-A2EB-DEA7-048F1558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79983-E2DD-6B93-12E5-792D1B866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EF854-22B1-1E8D-40A9-3E38254A9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66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4349-162B-DCF2-E873-2ECF1CC9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B916A-A326-C294-BFBC-4280BDD0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6EF41-C4A8-F5A5-D2F8-A7C9566ED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6625E-B40F-CDCD-97E1-50AB05D02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67138-B56F-E5A9-548E-177A4D357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627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1F77-98DD-7647-F74E-712E9F067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50894-E0E3-6C86-0295-9D7C319B7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F04FC-36EC-8B4B-6ECA-8137A268D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3B713-D05A-AF75-211B-AB5AF4C54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E540C-A25B-40A5-EFE4-6900BCBF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862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9D84-0A8C-3EF2-A849-161A46E25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A296E-7759-6A88-6078-3EC2087A3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94117-FF34-FE4F-A820-BDD91DABB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4FB9C-F89C-F3D5-8BB8-45214D23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4A756-1CB7-B01E-60F5-B51E80FA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2A412-7F3A-7F5D-9334-331DAFA3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518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96A8-530C-83F4-866D-B31A1A84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E5242-8556-875B-257D-2083310CD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66726-FC0D-CDD1-8ACA-9D40E146F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10CCDB-66C4-989F-C3C8-E3CFDDE6B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28154D-37E5-285C-AC5B-7AA0CED89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82B50F-F487-320A-8AAF-C49C9083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3D6B83-EBFC-86AD-7D8D-8118AA0B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140F2-F475-335D-5D48-0C92F125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11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29668-F403-8B05-4858-299EA8EE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CDC444-C8CF-29B2-438A-B4B72063A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12AB0-C5CD-FBDD-969E-47543DDF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927CD-4362-FD23-2EFC-6ED486980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49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AF22F8-0982-D6C5-FF76-FE240D7D6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6BE1E-12E2-E38E-1A56-6B0948A1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A7500-BB0A-D0C8-1B3C-88B425FDA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328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1F73-C5FF-455F-05B6-DDCEA00B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47CAA-D0A2-50B6-C31B-139BADF5F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47B7F-EEA3-C18B-8409-FE4CB84E9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F6F4FC-60E9-E10C-1264-63CA85F4D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B646E-90E0-FD94-DD02-558433674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57414-209A-5438-D0F7-18DFA273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42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8455-4262-0A8D-AE94-D03E64FC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45B548-B977-2F64-580F-1B35C455D1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E9822-7C04-2760-ED85-FDBEC8FD3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570F7-FC5F-41A9-5059-4B8DB0FBC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01F5B-BE73-0F69-94DD-FDBD01B3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FCBB4-B080-D91F-70C8-82939FD1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37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01919-619D-A20B-B100-2BAE2158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96E43-AFCC-8FBC-2AFE-8B4A1FD79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DB386-3B3B-A4F3-4E4B-6C9E1E9C4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5872D-E3E1-F577-4DB9-9CEF99105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2DD92-BBF1-06B7-74D5-61A5F5721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87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CB3894-7131-863A-4A07-99BC47D888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CA9BA4-B10C-BF90-4CD8-55663E734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D3E01-11DE-40D5-64EA-9AD9CF247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EB56A-6C2A-4F62-4E45-CACA4C2D7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96EFF-5F5C-1C7E-D6F9-9D385837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253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4B74D3-8719-9817-8C16-AB5D73EB1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EE077-01DD-1EC9-23C5-2687938D3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44615-E981-DF0C-933D-F6C61AD70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581AA-F044-DA8D-5493-D1F22A5DD1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3B71E-A046-E1B4-CDE6-BD6833C11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711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32F19373-37F7-937F-A2A8-80133CBEA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043" y="793102"/>
            <a:ext cx="7809914" cy="5564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00908AB-57CC-66F2-D605-A58C713DFFBD}"/>
              </a:ext>
            </a:extLst>
          </p:cNvPr>
          <p:cNvSpPr txBox="1"/>
          <p:nvPr/>
        </p:nvSpPr>
        <p:spPr>
          <a:xfrm>
            <a:off x="4122479" y="316392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US" b="1" dirty="0" err="1"/>
              <a:t>Titwala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645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5380B44E-B6C3-23D4-BB9E-051B2563D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043" y="472739"/>
            <a:ext cx="7809914" cy="5912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7B1F28-E73F-B1FB-29F4-D5B68FAA3BA9}"/>
              </a:ext>
            </a:extLst>
          </p:cNvPr>
          <p:cNvSpPr txBox="1"/>
          <p:nvPr/>
        </p:nvSpPr>
        <p:spPr>
          <a:xfrm>
            <a:off x="3991850" y="103407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US" b="1" dirty="0" err="1"/>
              <a:t>Titwala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497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9E4B202-A3A9-1661-B5E4-DB021A78C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628" y="975607"/>
            <a:ext cx="7809914" cy="5201356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ject 2">
            <a:extLst>
              <a:ext uri="{FF2B5EF4-FFF2-40B4-BE49-F238E27FC236}">
                <a16:creationId xmlns:a16="http://schemas.microsoft.com/office/drawing/2014/main" id="{04A8809C-7AB9-297F-7FE7-2287557AD34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5D40C502-17F1-D558-BBE5-05A6EB205684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E9257B-D679-C64A-58BA-41ABDDD1A6E1}"/>
              </a:ext>
            </a:extLst>
          </p:cNvPr>
          <p:cNvSpPr txBox="1"/>
          <p:nvPr/>
        </p:nvSpPr>
        <p:spPr>
          <a:xfrm>
            <a:off x="4271120" y="538807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US" b="1" dirty="0" err="1"/>
              <a:t>Titwala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589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6</cp:revision>
  <dcterms:created xsi:type="dcterms:W3CDTF">2023-01-27T05:27:54Z</dcterms:created>
  <dcterms:modified xsi:type="dcterms:W3CDTF">2023-01-27T09:31:52Z</dcterms:modified>
</cp:coreProperties>
</file>