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9" r:id="rId5"/>
    <p:sldId id="270" r:id="rId6"/>
    <p:sldId id="271" r:id="rId7"/>
    <p:sldId id="273" r:id="rId8"/>
    <p:sldId id="274" r:id="rId9"/>
    <p:sldId id="272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 varScale="1">
        <p:scale>
          <a:sx n="82" d="100"/>
          <a:sy n="82" d="100"/>
        </p:scale>
        <p:origin x="9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936B-B6D3-375C-DEA5-9C89CF84B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55353-DD04-7890-80DD-190337650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9B4DD-B5D0-8408-9E9B-35686BA6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7EA17-BC15-8933-EA80-EAF89D50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C4170-FB57-8217-4E00-52F95FB72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02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F8F0-8FDE-2F66-84EA-49E6DE08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99A9-0899-8BCF-7485-931D78A65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9AB3F-73BC-123C-D4AB-EF31CBD28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9576A-047E-1D52-2012-FEEA9697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463D2-D4D0-11AB-953C-DA595A5B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35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78F1-FA92-5980-D8D9-F335350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1DFF0-27B5-94BE-5F1E-ACF633BF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78A80-CB97-3FD6-BCF5-FC1EF64E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EF0D-629B-9F8E-7417-61177345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24B6C-02FF-98DD-B1BB-4E91F522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78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95CD-AD7B-D5D4-7262-405AF2FC4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F987B-DDD7-2597-7ABD-5D7F4A170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76CCB-3935-FF9A-FBC5-B722A2E2F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57CA6-07F6-097E-B0F5-73487A28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95F31-A973-C648-3189-3DCFB22C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66B5C-DB27-0E6E-7B42-D640EC9C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08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5C05-318C-26A6-9A30-F01A00C3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4748A-FF78-C08F-0A80-636C69879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B6A20-91A7-72D4-0485-07E2435F3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475B90-6CB5-CAE6-0BD3-F22D10D7B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7E6AB-8A5C-7A02-5E62-AF4EA141E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1AC77-A543-9C01-CE25-57169801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C2666-10B0-B85F-E39F-A1329FAA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C35B7C-6970-C861-A770-9E97610E3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86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81ED1-3450-FF79-BC8E-4DE7AA85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6BDC1-ADBF-33B0-89F8-A86A85DAE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9BE4E6-3150-A7E2-9417-96AD3904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B6E0F-B9C9-5505-B70A-B51EA718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0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6E881-9B75-0EC6-276F-C4CA7A22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05F17-25A4-4F49-7480-BC13CF3D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95425-C95B-B8B2-5754-A31027BA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09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2775-2F77-E8B1-04DF-90E37E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1BA40-4503-8A95-439E-A3B961E1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0670C-1775-A00F-0E6D-98C2C8228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78823-42C3-8D18-145D-C7A472AC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BFC03-D799-8787-D90F-EAF5B253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CE353-AB41-9CA5-8528-9098F268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172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D53B-DEE3-8E96-E736-FC450F22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C1052-11DE-7650-C5C9-9154AA7A2C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8D246-73DE-B077-632F-199853DEF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69694-D433-6C9F-89E4-7EE39924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7882B-3EBC-AA33-4370-A7563C0D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A5E5E-B798-6F24-AEBF-1363C0B2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0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D2A74-DA3C-429C-1761-D3D30E0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19C64-564D-06B0-46FC-1DD15ED07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9553A-D480-278D-6C92-0AEBC7CEC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A8FB8-C990-0A58-496D-371BFA2B4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AE3A0-3605-8B38-F18A-CAAF4C84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43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DAFA3-A56E-FC87-1C9D-283FB3C0D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73900-55C7-C216-4870-07A6FC82F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3ECDC-B16D-641C-8775-8E4CEA75A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FE956-9A61-93C1-F805-590F7C70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1FEC5-9EBB-DC51-6E01-F2DF64FE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23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AFAA5-8B18-7D3F-E173-95171A1E2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B53E1-573B-CBA2-C100-63FA6A0C4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2809D-E245-BC26-D4CC-23C6C33F5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EAEEE-588E-397A-E281-862D0AEF2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A350F-1C86-3723-EA5D-4CB4F1592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03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3" name="Content Placeholder 4">
            <a:extLst>
              <a:ext uri="{FF2B5EF4-FFF2-40B4-BE49-F238E27FC236}">
                <a16:creationId xmlns:a16="http://schemas.microsoft.com/office/drawing/2014/main" id="{1C666285-4EFB-89F8-DE11-0707A3DDC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235" y="1026366"/>
            <a:ext cx="7792750" cy="5206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EC573C-5286-7E5C-1885-987E814EBFCA}"/>
              </a:ext>
            </a:extLst>
          </p:cNvPr>
          <p:cNvSpPr txBox="1"/>
          <p:nvPr/>
        </p:nvSpPr>
        <p:spPr>
          <a:xfrm>
            <a:off x="4134678" y="255821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1CF0518D-6CF9-8116-8389-7DB795A94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505" y="736301"/>
            <a:ext cx="7803618" cy="5385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7CD2B76-C22E-B5D3-FA02-D2EEF8271AED}"/>
              </a:ext>
            </a:extLst>
          </p:cNvPr>
          <p:cNvSpPr txBox="1"/>
          <p:nvPr/>
        </p:nvSpPr>
        <p:spPr>
          <a:xfrm>
            <a:off x="4134678" y="255821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06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3DFBDB31-9EAE-48DC-28FC-3F4D9D3E2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401" y="526638"/>
            <a:ext cx="7713919" cy="5804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7ADB1F8-5A11-F1A2-7ED6-97C6FC11C8AC}"/>
              </a:ext>
            </a:extLst>
          </p:cNvPr>
          <p:cNvSpPr txBox="1"/>
          <p:nvPr/>
        </p:nvSpPr>
        <p:spPr>
          <a:xfrm>
            <a:off x="4153340" y="208239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47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A13E5D7-B8B1-A2F4-D7F5-B71ECF0A6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145" y="745397"/>
            <a:ext cx="7713918" cy="561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EDCAEC-DC9F-390C-4CE3-CF92E0BF1609}"/>
              </a:ext>
            </a:extLst>
          </p:cNvPr>
          <p:cNvSpPr txBox="1"/>
          <p:nvPr/>
        </p:nvSpPr>
        <p:spPr>
          <a:xfrm>
            <a:off x="4134678" y="255821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330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FC4624D-D797-85E0-B7EA-54FA5647F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079" y="536281"/>
            <a:ext cx="7713918" cy="5785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4D6188-3F6F-145D-AF6D-754561D109FF}"/>
              </a:ext>
            </a:extLst>
          </p:cNvPr>
          <p:cNvSpPr txBox="1"/>
          <p:nvPr/>
        </p:nvSpPr>
        <p:spPr>
          <a:xfrm>
            <a:off x="4153339" y="166949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37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72B12005-21F1-D724-1E5F-17E683E64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417" y="615820"/>
            <a:ext cx="7713918" cy="5715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904A4D-12DB-9F31-099E-297030A0BF98}"/>
              </a:ext>
            </a:extLst>
          </p:cNvPr>
          <p:cNvSpPr txBox="1"/>
          <p:nvPr/>
        </p:nvSpPr>
        <p:spPr>
          <a:xfrm>
            <a:off x="4134678" y="255821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853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A19430C-2134-895E-C209-BEA4C9CE7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041" y="793102"/>
            <a:ext cx="7713917" cy="5538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51F708-11CA-6D7B-FA67-12B3F89B41B0}"/>
              </a:ext>
            </a:extLst>
          </p:cNvPr>
          <p:cNvSpPr txBox="1"/>
          <p:nvPr/>
        </p:nvSpPr>
        <p:spPr>
          <a:xfrm>
            <a:off x="4134678" y="255821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899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66181357-1793-7711-D522-3028E4680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756" y="526639"/>
            <a:ext cx="7713917" cy="5804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A2FAFF-A9EC-2BA0-C7B9-AF2CED00974E}"/>
              </a:ext>
            </a:extLst>
          </p:cNvPr>
          <p:cNvSpPr txBox="1"/>
          <p:nvPr/>
        </p:nvSpPr>
        <p:spPr>
          <a:xfrm>
            <a:off x="4172000" y="208239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736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101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8</cp:revision>
  <dcterms:created xsi:type="dcterms:W3CDTF">2023-01-27T05:23:25Z</dcterms:created>
  <dcterms:modified xsi:type="dcterms:W3CDTF">2023-01-27T10:09:48Z</dcterms:modified>
</cp:coreProperties>
</file>