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74" r:id="rId4"/>
    <p:sldId id="275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80C7-382B-79B2-1413-FE8900073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B81F3-EC07-E7DE-8056-DA20A8683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F5F6-468D-A2EB-DEA7-048F1558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79983-E2DD-6B93-12E5-792D1B86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F854-22B1-1E8D-40A9-3E38254A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6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4349-162B-DCF2-E873-2ECF1CC9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916A-A326-C294-BFBC-4280BDD0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6EF41-C4A8-F5A5-D2F8-A7C9566ED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6625E-B40F-CDCD-97E1-50AB05D0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67138-B56F-E5A9-548E-177A4D35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27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1F77-98DD-7647-F74E-712E9F067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50894-E0E3-6C86-0295-9D7C319B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4FC-36EC-8B4B-6ECA-8137A268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B713-D05A-AF75-211B-AB5AF4C5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E540C-A25B-40A5-EFE4-6900BCBF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862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9D84-0A8C-3EF2-A849-161A46E25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A296E-7759-6A88-6078-3EC2087A3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94117-FF34-FE4F-A820-BDD91DABB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4FB9C-F89C-F3D5-8BB8-45214D23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4A756-1CB7-B01E-60F5-B51E80FA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2A412-7F3A-7F5D-9334-331DAFA3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18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96A8-530C-83F4-866D-B31A1A84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E5242-8556-875B-257D-2083310CD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66726-FC0D-CDD1-8ACA-9D40E146F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10CCDB-66C4-989F-C3C8-E3CFDDE6B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8154D-37E5-285C-AC5B-7AA0CED89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82B50F-F487-320A-8AAF-C49C9083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D6B83-EBFC-86AD-7D8D-8118AA0B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140F2-F475-335D-5D48-0C92F125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11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9668-F403-8B05-4858-299EA8EE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DC444-C8CF-29B2-438A-B4B72063A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12AB0-C5CD-FBDD-969E-47543DDF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927CD-4362-FD23-2EFC-6ED48698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49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AF22F8-0982-D6C5-FF76-FE240D7D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6BE1E-12E2-E38E-1A56-6B0948A1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A7500-BB0A-D0C8-1B3C-88B425FD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328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1F73-C5FF-455F-05B6-DDCEA00B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7CAA-D0A2-50B6-C31B-139BADF5F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47B7F-EEA3-C18B-8409-FE4CB84E9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6F4FC-60E9-E10C-1264-63CA85F4D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B646E-90E0-FD94-DD02-55843367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57414-209A-5438-D0F7-18DFA273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42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8455-4262-0A8D-AE94-D03E64FC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5B548-B977-2F64-580F-1B35C455D1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E9822-7C04-2760-ED85-FDBEC8FD3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570F7-FC5F-41A9-5059-4B8DB0FB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01F5B-BE73-0F69-94DD-FDBD01B3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FCBB4-B080-D91F-70C8-82939FD1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3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01919-619D-A20B-B100-2BAE21585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96E43-AFCC-8FBC-2AFE-8B4A1FD79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DB386-3B3B-A4F3-4E4B-6C9E1E9C4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5872D-E3E1-F577-4DB9-9CEF9910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2DD92-BBF1-06B7-74D5-61A5F572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87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CB3894-7131-863A-4A07-99BC47D888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A9BA4-B10C-BF90-4CD8-55663E734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D3E01-11DE-40D5-64EA-9AD9CF247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EB56A-6C2A-4F62-4E45-CACA4C2D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96EFF-5F5C-1C7E-D6F9-9D385837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53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4B74D3-8719-9817-8C16-AB5D73EB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EE077-01DD-1EC9-23C5-2687938D3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44615-E981-DF0C-933D-F6C61AD70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C5AEF-D862-4E49-9DF3-917EFA13EEC8}" type="datetimeFigureOut">
              <a:rPr lang="en-IN" smtClean="0"/>
              <a:t>27-01-2023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81AA-F044-DA8D-5493-D1F22A5DD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3B71E-A046-E1B4-CDE6-BD6833C11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2F572-A7CD-44BA-B399-9C4C5A5D8A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711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307078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237955" y="3163595"/>
            <a:ext cx="4064000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dirty="0">
                <a:solidFill>
                  <a:schemeClr val="bg1"/>
                </a:solidFill>
                <a:latin typeface="Trebuchet MS"/>
                <a:cs typeface="Trebuchet MS"/>
              </a:rPr>
              <a:t>           Reference images </a:t>
            </a:r>
          </a:p>
          <a:p>
            <a:pPr marL="16933">
              <a:spcBef>
                <a:spcPts val="133"/>
              </a:spcBef>
            </a:pP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A09B2680-A8D4-4D5F-D184-38C708647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146" y="1296955"/>
            <a:ext cx="4407719" cy="5042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3540CB-21DA-1577-0BBD-D7FA1F4DCC3E}"/>
              </a:ext>
            </a:extLst>
          </p:cNvPr>
          <p:cNvSpPr txBox="1"/>
          <p:nvPr/>
        </p:nvSpPr>
        <p:spPr>
          <a:xfrm>
            <a:off x="3938735" y="679938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645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510F9BD-60FD-AF43-BDC6-851F08DD88B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9A6FC200-0F24-4A8E-352F-EB2080339292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C37CAF39-58EF-4376-712A-D8FBA472C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243" y="1455576"/>
            <a:ext cx="4407719" cy="4902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5F188D-BAEF-3CE7-665A-4C0CA96509F0}"/>
              </a:ext>
            </a:extLst>
          </p:cNvPr>
          <p:cNvSpPr txBox="1"/>
          <p:nvPr/>
        </p:nvSpPr>
        <p:spPr>
          <a:xfrm>
            <a:off x="3938735" y="679938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9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>
            <a:extLst>
              <a:ext uri="{FF2B5EF4-FFF2-40B4-BE49-F238E27FC236}">
                <a16:creationId xmlns:a16="http://schemas.microsoft.com/office/drawing/2014/main" id="{04A8809C-7AB9-297F-7FE7-2287557AD34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65095"/>
            <a:ext cx="12192000" cy="392905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5D40C502-17F1-D558-BBE5-05A6EB205684}"/>
              </a:ext>
            </a:extLst>
          </p:cNvPr>
          <p:cNvSpPr txBox="1"/>
          <p:nvPr/>
        </p:nvSpPr>
        <p:spPr>
          <a:xfrm>
            <a:off x="159748" y="6529780"/>
            <a:ext cx="1364252" cy="2635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en-US" sz="800" dirty="0">
                <a:hlinkClick r:id="rId3"/>
              </a:rPr>
              <a:t>http://www.themediaant.com/</a:t>
            </a:r>
            <a:endParaRPr lang="en-US" sz="700" spc="4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FC7CB36-78CC-9B3B-71DD-337522B7D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24" y="1418253"/>
            <a:ext cx="4449172" cy="4967007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7DC061-1C32-09A2-EF20-0D6C4416600A}"/>
              </a:ext>
            </a:extLst>
          </p:cNvPr>
          <p:cNvSpPr txBox="1"/>
          <p:nvPr/>
        </p:nvSpPr>
        <p:spPr>
          <a:xfrm>
            <a:off x="3938735" y="679938"/>
            <a:ext cx="792088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en-US" b="1" dirty="0"/>
              <a:t>02’x03’ </a:t>
            </a:r>
            <a:r>
              <a:rPr lang="en-US" b="1" dirty="0" err="1"/>
              <a:t>Unipoles</a:t>
            </a:r>
            <a:r>
              <a:rPr lang="en-US" b="1" dirty="0"/>
              <a:t> at </a:t>
            </a:r>
            <a:r>
              <a:rPr lang="en-US" b="1" dirty="0" err="1"/>
              <a:t>Thakurli</a:t>
            </a:r>
            <a:r>
              <a:rPr lang="en-US" b="1" dirty="0"/>
              <a:t> Station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58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3300" y="1304924"/>
            <a:ext cx="1028699" cy="120014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82200" y="5695950"/>
            <a:ext cx="2209800" cy="1162473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34401" y="2352675"/>
            <a:ext cx="1085849" cy="3619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5576" y="1828801"/>
            <a:ext cx="933449" cy="314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3800" y="3657601"/>
            <a:ext cx="1428749" cy="466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91600" y="4191001"/>
            <a:ext cx="1428749" cy="466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1975" y="3552825"/>
            <a:ext cx="1038224" cy="3333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77010" y="2528889"/>
            <a:ext cx="5614989" cy="432911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" y="1866901"/>
            <a:ext cx="8067887" cy="4991100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79285" y="2871809"/>
            <a:ext cx="1443567" cy="1276013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98865" marR="6773" indent="-282780">
              <a:lnSpc>
                <a:spcPct val="118800"/>
              </a:lnSpc>
              <a:spcBef>
                <a:spcPts val="127"/>
              </a:spcBef>
            </a:pPr>
            <a:r>
              <a:rPr sz="36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3600" b="1" spc="152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3600" b="1" spc="87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13102</dc:creator>
  <cp:lastModifiedBy>13102</cp:lastModifiedBy>
  <cp:revision>7</cp:revision>
  <dcterms:created xsi:type="dcterms:W3CDTF">2023-01-27T05:27:54Z</dcterms:created>
  <dcterms:modified xsi:type="dcterms:W3CDTF">2023-01-27T10:09:51Z</dcterms:modified>
</cp:coreProperties>
</file>