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71" r:id="rId4"/>
    <p:sldId id="272" r:id="rId5"/>
    <p:sldId id="268" r:id="rId6"/>
    <p:sldId id="269" r:id="rId7"/>
    <p:sldId id="270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1" r:id="rId16"/>
    <p:sldId id="282" r:id="rId17"/>
    <p:sldId id="283" r:id="rId18"/>
    <p:sldId id="284" r:id="rId19"/>
    <p:sldId id="280" r:id="rId20"/>
    <p:sldId id="26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878" autoAdjust="0"/>
    <p:restoredTop sz="94660"/>
  </p:normalViewPr>
  <p:slideViewPr>
    <p:cSldViewPr snapToGrid="0">
      <p:cViewPr varScale="1">
        <p:scale>
          <a:sx n="80" d="100"/>
          <a:sy n="80" d="100"/>
        </p:scale>
        <p:origin x="53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3ACA2-CCB0-1B25-AE62-8BE52A4977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F840D4-10D4-5839-7674-B4E76FEE37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BAD3-934F-84A5-6AB6-E98E056F3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8D44-4DC7-4A11-855D-F4A565F22C44}" type="datetimeFigureOut">
              <a:rPr lang="en-IN" smtClean="0"/>
              <a:t>29-01-2023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258F0-47B7-A90C-6A1C-5E175FC9C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5803D-A6C0-FCD5-E556-8150B88B4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C07D1-952F-487D-88E1-FFD18F27A6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45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A9E67-9369-EF8A-F6D9-1D6D12453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3AE09-52C5-960E-8E9D-A7AFCB33C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90A26-422B-D36C-F00C-1EE5AE24F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8D44-4DC7-4A11-855D-F4A565F22C44}" type="datetimeFigureOut">
              <a:rPr lang="en-IN" smtClean="0"/>
              <a:t>29-01-2023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B1BC7-E238-BE25-C099-728B52542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B90A6-94A5-8CD1-02A7-FA3C85A4F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C07D1-952F-487D-88E1-FFD18F27A6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9978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17BA3-FB05-B6B0-5931-884D5E209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3EDC8C-3599-0FF6-F5A4-A0704A011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4008-D926-56F3-BD9C-4DBDE727A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8D44-4DC7-4A11-855D-F4A565F22C44}" type="datetimeFigureOut">
              <a:rPr lang="en-IN" smtClean="0"/>
              <a:t>29-01-2023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65858-3865-5AB9-56FA-7191B1F5F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4D4F0-865A-BDF0-434D-00BB4446F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C07D1-952F-487D-88E1-FFD18F27A6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0735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73B0B-EE2F-94BB-421E-05F531F50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C1003-FB26-08BD-537A-3EAD442BA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D2DA89-9292-5031-FE8A-5CDB1324B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5E2683-62B6-80A4-6F3C-E9C49401C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8D44-4DC7-4A11-855D-F4A565F22C44}" type="datetimeFigureOut">
              <a:rPr lang="en-IN" smtClean="0"/>
              <a:t>29-01-2023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C90FC7-A454-89F7-4939-0BCB7E7F2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6C44B3-214A-5778-3B26-F8BF42F5D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C07D1-952F-487D-88E1-FFD18F27A6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6143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DA1E8-0AEA-ACA9-15DB-FFC3ED992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EDB936-B263-707C-F5B2-8D98BFB83B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F3377C-7297-956B-5E5C-2F41D736C7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8EDF48-216E-52FF-3D0B-51CD49412E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9A03D8-697F-7828-7FCD-1CDC8E7C32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66527C-F882-2983-0294-8C40217EB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8D44-4DC7-4A11-855D-F4A565F22C44}" type="datetimeFigureOut">
              <a:rPr lang="en-IN" smtClean="0"/>
              <a:t>29-01-2023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4C0099-AD6B-6B1A-EBD5-E14F771E3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402A6A-E8F1-2006-F727-3BA1F3CF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C07D1-952F-487D-88E1-FFD18F27A6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8361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E7F2E-E24F-F82F-8BFA-C6F13BAAE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4849FF-900B-9BAC-7D29-792948239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8D44-4DC7-4A11-855D-F4A565F22C44}" type="datetimeFigureOut">
              <a:rPr lang="en-IN" smtClean="0"/>
              <a:t>29-01-2023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38B56-CFAB-699D-564E-C2392785D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34866-CFBB-E665-910A-DA1B58594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C07D1-952F-487D-88E1-FFD18F27A6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431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9412A3-C05C-E2B2-C6A1-8ABA6F990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8D44-4DC7-4A11-855D-F4A565F22C44}" type="datetimeFigureOut">
              <a:rPr lang="en-IN" smtClean="0"/>
              <a:t>29-01-2023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F0E02E-46A9-E96E-2966-42DEEC78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96324-AD72-2F28-A830-3461A825B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C07D1-952F-487D-88E1-FFD18F27A6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1446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7D4B-AD7E-D17D-CA7A-40537D6A8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D4FC0-0CDB-6691-2E42-4DCA12AE0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51278-7034-194A-B4AB-478ACE76B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78DA20-5D24-163C-AA82-42F5B607D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8D44-4DC7-4A11-855D-F4A565F22C44}" type="datetimeFigureOut">
              <a:rPr lang="en-IN" smtClean="0"/>
              <a:t>29-01-2023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156901-C2C5-9595-DD7B-A4AEF409A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9E07CC-F963-CE91-986D-C23FA31E6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C07D1-952F-487D-88E1-FFD18F27A6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3596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461A1-9187-A289-4D33-BC3EC856E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7804E7-9C5C-21B5-9D60-97CA4C8CB7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6A2EB-6739-0E95-93B1-08CED6D201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CCF520-67BF-465E-ACC1-7670576CB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8D44-4DC7-4A11-855D-F4A565F22C44}" type="datetimeFigureOut">
              <a:rPr lang="en-IN" smtClean="0"/>
              <a:t>29-01-2023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AF8F4E-068E-3040-C5BA-034BC46F8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5ECD95-62A2-20D5-138A-07B025D37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C07D1-952F-487D-88E1-FFD18F27A6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5598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E9D4D-F476-F872-2088-E599D4AD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EBB338-CCAA-8BFA-A4BF-AB604F495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28F69-3361-0F9C-F6E4-669DD589C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8D44-4DC7-4A11-855D-F4A565F22C44}" type="datetimeFigureOut">
              <a:rPr lang="en-IN" smtClean="0"/>
              <a:t>29-01-2023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5D4DD-E433-565D-0270-2246FCD81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9B1AC-0A67-4350-AD25-B028E2E84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C07D1-952F-487D-88E1-FFD18F27A6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7381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92EE0E-8127-C417-DC33-83B629E60A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22C617-98F1-DF7A-8768-541516EAA4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8DDD7-B492-6EB9-1C8D-E45CCA2C4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8D44-4DC7-4A11-855D-F4A565F22C44}" type="datetimeFigureOut">
              <a:rPr lang="en-IN" smtClean="0"/>
              <a:t>29-01-2023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8574C-82E5-17A8-4E21-90F53822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1C10C0-3CD1-8A9A-627D-0280C25C4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C07D1-952F-487D-88E1-FFD18F27A6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6847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1644DB-42CE-4671-1DA5-102A5BAC6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FEC5F3-BCFC-FADA-AD08-8F08D136D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21CEC-D81A-4EAE-C042-3AE2D3F220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D8D44-4DC7-4A11-855D-F4A565F22C44}" type="datetimeFigureOut">
              <a:rPr lang="en-IN" smtClean="0"/>
              <a:t>29-01-2023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841F3-043E-00AC-D3A5-A1B545798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E55E4-5A3C-3BB0-A028-7DCB70D97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C07D1-952F-487D-88E1-FFD18F27A6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2819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7999"/>
            <a:chOff x="0" y="0"/>
            <a:chExt cx="9144000" cy="514349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6926767" y="3116575"/>
            <a:ext cx="3136900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dirty="0">
                <a:latin typeface="Trebuchet MS"/>
                <a:cs typeface="Trebuchet MS"/>
              </a:rPr>
              <a:t>           </a:t>
            </a:r>
          </a:p>
          <a:p>
            <a:pPr marL="16933">
              <a:spcBef>
                <a:spcPts val="133"/>
              </a:spcBef>
            </a:pPr>
            <a:endParaRPr sz="2400" dirty="0">
              <a:latin typeface="Trebuchet MS"/>
              <a:cs typeface="Trebuchet M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3A85B7-70A3-39E4-CD31-838E536219EC}"/>
              </a:ext>
            </a:extLst>
          </p:cNvPr>
          <p:cNvSpPr txBox="1"/>
          <p:nvPr/>
        </p:nvSpPr>
        <p:spPr>
          <a:xfrm>
            <a:off x="6172198" y="3110209"/>
            <a:ext cx="3967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Sample images </a:t>
            </a:r>
            <a:endParaRPr lang="en-IN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C4CD1BC-4202-8FFB-1AC4-DB18A41E4E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F90854-BE31-DD25-2C99-FA1EC2B634A2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DB3176-6354-DF78-6D17-A0AC29ABCF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2041" y="386591"/>
            <a:ext cx="7475868" cy="552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582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C4CD1BC-4202-8FFB-1AC4-DB18A41E4E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F90854-BE31-DD25-2C99-FA1EC2B634A2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AB3098-167E-D037-EBCC-DF119B47B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107" y="505789"/>
            <a:ext cx="7475868" cy="554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235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C4CD1BC-4202-8FFB-1AC4-DB18A41E4E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F90854-BE31-DD25-2C99-FA1EC2B634A2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BAC8BF-FFF6-4AB0-C09B-EFA751D216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1394" y="409602"/>
            <a:ext cx="7529212" cy="564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58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C4CD1BC-4202-8FFB-1AC4-DB18A41E4E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F90854-BE31-DD25-2C99-FA1EC2B634A2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8A4B69-59F1-32F9-0F4D-C9CA50FAF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3081" y="372280"/>
            <a:ext cx="7491109" cy="564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973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C4CD1BC-4202-8FFB-1AC4-DB18A41E4E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F90854-BE31-DD25-2C99-FA1EC2B634A2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D9A5EC-0C9D-FDC4-52FD-EB22117F4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0201" y="296854"/>
            <a:ext cx="7590178" cy="572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69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C4CD1BC-4202-8FFB-1AC4-DB18A41E4E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F90854-BE31-DD25-2C99-FA1EC2B634A2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01E7C6-4218-4AD0-B912-8797E47BD9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76"/>
          <a:stretch/>
        </p:blipFill>
        <p:spPr>
          <a:xfrm>
            <a:off x="2145562" y="325551"/>
            <a:ext cx="7453006" cy="550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481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C4CD1BC-4202-8FFB-1AC4-DB18A41E4E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F90854-BE31-DD25-2C99-FA1EC2B634A2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5BD1D6-FD08-6D7B-D9AD-214B64B8E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0445" y="434174"/>
            <a:ext cx="7491109" cy="561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88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C4CD1BC-4202-8FFB-1AC4-DB18A41E4E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F90854-BE31-DD25-2C99-FA1EC2B634A2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AFC54F-36F7-2467-D8FA-0A8C28E7FE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329" y="393041"/>
            <a:ext cx="7529212" cy="562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198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C4CD1BC-4202-8FFB-1AC4-DB18A41E4E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F90854-BE31-DD25-2C99-FA1EC2B634A2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17D902-06DB-4CC6-3110-6B20EF49C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256" y="283175"/>
            <a:ext cx="7483488" cy="560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380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C4CD1BC-4202-8FFB-1AC4-DB18A41E4E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F90854-BE31-DD25-2C99-FA1EC2B634A2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4DF005-16AB-91CE-3396-54FEBF59F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337" y="405831"/>
            <a:ext cx="7193325" cy="531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88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C4CD1BC-4202-8FFB-1AC4-DB18A41E4E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F90854-BE31-DD25-2C99-FA1EC2B634A2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830025-E4D4-2A56-9B4F-639A4DD2F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6670" y="808608"/>
            <a:ext cx="8140892" cy="502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61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C4CD1BC-4202-8FFB-1AC4-DB18A41E4E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F90854-BE31-DD25-2C99-FA1EC2B634A2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1E5A60-0F75-E7A3-29B1-1C66AA99B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7212" y="422208"/>
            <a:ext cx="8017575" cy="560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330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C4CD1BC-4202-8FFB-1AC4-DB18A41E4E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F90854-BE31-DD25-2C99-FA1EC2B634A2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8CF45E-EECD-4C6C-4584-0F4391C40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5468" y="704894"/>
            <a:ext cx="8251540" cy="484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066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C4CD1BC-4202-8FFB-1AC4-DB18A41E4E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F90854-BE31-DD25-2C99-FA1EC2B634A2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69FC01-3EA3-DD57-0AE0-7FC6C68EBD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426" y="761328"/>
            <a:ext cx="7936239" cy="489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80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C4CD1BC-4202-8FFB-1AC4-DB18A41E4E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F90854-BE31-DD25-2C99-FA1EC2B634A2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BB00EE-04AC-6489-897F-C1EBF4096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7600" y="1180905"/>
            <a:ext cx="7376799" cy="44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7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C4CD1BC-4202-8FFB-1AC4-DB18A41E4E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F90854-BE31-DD25-2C99-FA1EC2B634A2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9D1C15-8CBF-A5B0-9FD8-58DCF85ED5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2069" y="171394"/>
            <a:ext cx="8190266" cy="537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92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C4CD1BC-4202-8FFB-1AC4-DB18A41E4E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F90854-BE31-DD25-2C99-FA1EC2B634A2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80DD87-95B3-A71A-AE84-C48FC9CAB1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8402" y="997568"/>
            <a:ext cx="7993860" cy="443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38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DC4CD1BC-4202-8FFB-1AC4-DB18A41E4E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F90854-BE31-DD25-2C99-FA1EC2B634A2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1CE868-06A4-A840-C6A2-627CB683C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1741" y="0"/>
            <a:ext cx="8688517" cy="620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22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300" y="1304924"/>
            <a:ext cx="1028699" cy="12001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82200" y="5695950"/>
            <a:ext cx="2209800" cy="1162473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401" y="2352675"/>
            <a:ext cx="1085849" cy="3619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5576" y="1828801"/>
            <a:ext cx="933449" cy="314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3800" y="3657601"/>
            <a:ext cx="1428749" cy="466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91600" y="4191001"/>
            <a:ext cx="1428749" cy="466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1975" y="3552825"/>
            <a:ext cx="1038224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7010" y="2528889"/>
            <a:ext cx="5614989" cy="432911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1866901"/>
            <a:ext cx="8067887" cy="4991100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79285" y="2871809"/>
            <a:ext cx="1443567" cy="1276013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98865" marR="6773" indent="-282780">
              <a:lnSpc>
                <a:spcPct val="118800"/>
              </a:lnSpc>
              <a:spcBef>
                <a:spcPts val="127"/>
              </a:spcBef>
            </a:pPr>
            <a:r>
              <a:rPr sz="36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3600" b="1" spc="152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3600" b="1" spc="87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149</Words>
  <Application>Microsoft Office PowerPoint</Application>
  <PresentationFormat>Widescreen</PresentationFormat>
  <Paragraphs>21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13102</cp:lastModifiedBy>
  <cp:revision>1</cp:revision>
  <dcterms:created xsi:type="dcterms:W3CDTF">2023-01-29T16:23:23Z</dcterms:created>
  <dcterms:modified xsi:type="dcterms:W3CDTF">2023-01-29T16:40:08Z</dcterms:modified>
</cp:coreProperties>
</file>