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0" r:id="rId1"/>
    <p:sldMasterId id="2147483671" r:id="rId2"/>
  </p:sldMasterIdLst>
  <p:notesMasterIdLst>
    <p:notesMasterId r:id="rId8"/>
  </p:notesMasterIdLst>
  <p:sldIdLst>
    <p:sldId id="256" r:id="rId3"/>
    <p:sldId id="266" r:id="rId4"/>
    <p:sldId id="268" r:id="rId5"/>
    <p:sldId id="267" r:id="rId6"/>
    <p:sldId id="261" r:id="rId7"/>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5092FEF-B224-4DBA-A053-BF323C1B0972}">
  <a:tblStyle styleId="{35092FEF-B224-4DBA-A053-BF323C1B0972}"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BF5"/>
          </a:solidFill>
        </a:fill>
      </a:tcStyle>
    </a:wholeTbl>
    <a:band1H>
      <a:tcTxStyle/>
      <a:tcStyle>
        <a:tcBdr/>
        <a:fill>
          <a:solidFill>
            <a:srgbClr val="CDD4EA"/>
          </a:solidFill>
        </a:fill>
      </a:tcStyle>
    </a:band1H>
    <a:band2H>
      <a:tcTxStyle/>
      <a:tcStyle>
        <a:tcBdr/>
      </a:tcStyle>
    </a:band2H>
    <a:band1V>
      <a:tcTxStyle/>
      <a:tcStyle>
        <a:tcBdr/>
        <a:fill>
          <a:solidFill>
            <a:srgbClr val="CDD4EA"/>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754" y="7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2032d6d3129_2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7" name="Google Shape;127;g2032d6d3129_2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2032d6d3129_2_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9" name="Google Shape;149;g2032d6d3129_2_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347998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2032d6d3129_2_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9" name="Google Shape;149;g2032d6d3129_2_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960094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2032d6d3129_2_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9" name="Google Shape;149;g2032d6d3129_2_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27242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2032d6d3129_2_1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8" name="Google Shape;188;g2032d6d3129_2_12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6"/>
        <p:cNvGrpSpPr/>
        <p:nvPr/>
      </p:nvGrpSpPr>
      <p:grpSpPr>
        <a:xfrm>
          <a:off x="0" y="0"/>
          <a:ext cx="0" cy="0"/>
          <a:chOff x="0" y="0"/>
          <a:chExt cx="0" cy="0"/>
        </a:xfrm>
      </p:grpSpPr>
      <p:sp>
        <p:nvSpPr>
          <p:cNvPr id="57" name="Google Shape;57;p14"/>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58" name="Google Shape;58;p14"/>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59" name="Google Shape;59;p1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0"/>
        <p:cNvGrpSpPr/>
        <p:nvPr/>
      </p:nvGrpSpPr>
      <p:grpSpPr>
        <a:xfrm>
          <a:off x="0" y="0"/>
          <a:ext cx="0" cy="0"/>
          <a:chOff x="0" y="0"/>
          <a:chExt cx="0" cy="0"/>
        </a:xfrm>
      </p:grpSpPr>
      <p:sp>
        <p:nvSpPr>
          <p:cNvPr id="61" name="Google Shape;61;p15"/>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2" name="Google Shape;62;p15"/>
          <p:cNvSpPr txBox="1">
            <a:spLocks noGrp="1"/>
          </p:cNvSpPr>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63" name="Google Shape;63;p15"/>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4" name="Google Shape;64;p15"/>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5" name="Google Shape;65;p15"/>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6"/>
        <p:cNvGrpSpPr/>
        <p:nvPr/>
      </p:nvGrpSpPr>
      <p:grpSpPr>
        <a:xfrm>
          <a:off x="0" y="0"/>
          <a:ext cx="0" cy="0"/>
          <a:chOff x="0" y="0"/>
          <a:chExt cx="0" cy="0"/>
        </a:xfrm>
      </p:grpSpPr>
      <p:sp>
        <p:nvSpPr>
          <p:cNvPr id="67" name="Google Shape;67;p16"/>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8" name="Google Shape;68;p16"/>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9" name="Google Shape;69;p1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0" name="Google Shape;70;p16"/>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1" name="Google Shape;71;p16"/>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2"/>
        <p:cNvGrpSpPr/>
        <p:nvPr/>
      </p:nvGrpSpPr>
      <p:grpSpPr>
        <a:xfrm>
          <a:off x="0" y="0"/>
          <a:ext cx="0" cy="0"/>
          <a:chOff x="0" y="0"/>
          <a:chExt cx="0" cy="0"/>
        </a:xfrm>
      </p:grpSpPr>
      <p:sp>
        <p:nvSpPr>
          <p:cNvPr id="73" name="Google Shape;73;p17"/>
          <p:cNvSpPr txBox="1">
            <a:spLocks noGrp="1"/>
          </p:cNvSpPr>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4" name="Google Shape;74;p17"/>
          <p:cNvSpPr txBox="1">
            <a:spLocks noGrp="1"/>
          </p:cNvSpPr>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75" name="Google Shape;75;p1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6" name="Google Shape;76;p1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7" name="Google Shape;77;p17"/>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8"/>
        <p:cNvGrpSpPr/>
        <p:nvPr/>
      </p:nvGrpSpPr>
      <p:grpSpPr>
        <a:xfrm>
          <a:off x="0" y="0"/>
          <a:ext cx="0" cy="0"/>
          <a:chOff x="0" y="0"/>
          <a:chExt cx="0" cy="0"/>
        </a:xfrm>
      </p:grpSpPr>
      <p:sp>
        <p:nvSpPr>
          <p:cNvPr id="79" name="Google Shape;79;p18"/>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80" name="Google Shape;80;p18"/>
          <p:cNvSpPr txBox="1">
            <a:spLocks noGrp="1"/>
          </p:cNvSpPr>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1" name="Google Shape;81;p18"/>
          <p:cNvSpPr txBox="1">
            <a:spLocks noGrp="1"/>
          </p:cNvSpPr>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2" name="Google Shape;82;p18"/>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3" name="Google Shape;83;p1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4" name="Google Shape;84;p1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85"/>
        <p:cNvGrpSpPr/>
        <p:nvPr/>
      </p:nvGrpSpPr>
      <p:grpSpPr>
        <a:xfrm>
          <a:off x="0" y="0"/>
          <a:ext cx="0" cy="0"/>
          <a:chOff x="0" y="0"/>
          <a:chExt cx="0" cy="0"/>
        </a:xfrm>
      </p:grpSpPr>
      <p:sp>
        <p:nvSpPr>
          <p:cNvPr id="86" name="Google Shape;86;p19"/>
          <p:cNvSpPr txBox="1">
            <a:spLocks noGrp="1"/>
          </p:cNvSpPr>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87" name="Google Shape;87;p19"/>
          <p:cNvSpPr txBox="1">
            <a:spLocks noGrp="1"/>
          </p:cNvSpPr>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88" name="Google Shape;88;p19"/>
          <p:cNvSpPr txBox="1">
            <a:spLocks noGrp="1"/>
          </p:cNvSpPr>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9" name="Google Shape;89;p19"/>
          <p:cNvSpPr txBox="1">
            <a:spLocks noGrp="1"/>
          </p:cNvSpPr>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90" name="Google Shape;90;p19"/>
          <p:cNvSpPr txBox="1">
            <a:spLocks noGrp="1"/>
          </p:cNvSpPr>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1" name="Google Shape;91;p19"/>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2" name="Google Shape;92;p19"/>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3" name="Google Shape;93;p19"/>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4"/>
        <p:cNvGrpSpPr/>
        <p:nvPr/>
      </p:nvGrpSpPr>
      <p:grpSpPr>
        <a:xfrm>
          <a:off x="0" y="0"/>
          <a:ext cx="0" cy="0"/>
          <a:chOff x="0" y="0"/>
          <a:chExt cx="0" cy="0"/>
        </a:xfrm>
      </p:grpSpPr>
      <p:sp>
        <p:nvSpPr>
          <p:cNvPr id="95" name="Google Shape;95;p20"/>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6" name="Google Shape;96;p20"/>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7" name="Google Shape;97;p20"/>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8" name="Google Shape;98;p20"/>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99"/>
        <p:cNvGrpSpPr/>
        <p:nvPr/>
      </p:nvGrpSpPr>
      <p:grpSpPr>
        <a:xfrm>
          <a:off x="0" y="0"/>
          <a:ext cx="0" cy="0"/>
          <a:chOff x="0" y="0"/>
          <a:chExt cx="0" cy="0"/>
        </a:xfrm>
      </p:grpSpPr>
      <p:sp>
        <p:nvSpPr>
          <p:cNvPr id="100" name="Google Shape;100;p21"/>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1" name="Google Shape;101;p21"/>
          <p:cNvSpPr txBox="1">
            <a:spLocks noGrp="1"/>
          </p:cNvSpPr>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102" name="Google Shape;102;p21"/>
          <p:cNvSpPr txBox="1">
            <a:spLocks noGrp="1"/>
          </p:cNvSpPr>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03" name="Google Shape;103;p2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4" name="Google Shape;104;p21"/>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5" name="Google Shape;105;p21"/>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06"/>
        <p:cNvGrpSpPr/>
        <p:nvPr/>
      </p:nvGrpSpPr>
      <p:grpSpPr>
        <a:xfrm>
          <a:off x="0" y="0"/>
          <a:ext cx="0" cy="0"/>
          <a:chOff x="0" y="0"/>
          <a:chExt cx="0" cy="0"/>
        </a:xfrm>
      </p:grpSpPr>
      <p:sp>
        <p:nvSpPr>
          <p:cNvPr id="107" name="Google Shape;107;p22"/>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8" name="Google Shape;108;p22"/>
          <p:cNvSpPr>
            <a:spLocks noGrp="1"/>
          </p:cNvSpPr>
          <p:nvPr>
            <p:ph type="pic" idx="2"/>
          </p:nvPr>
        </p:nvSpPr>
        <p:spPr>
          <a:xfrm>
            <a:off x="3887391" y="740569"/>
            <a:ext cx="4629150" cy="3655219"/>
          </a:xfrm>
          <a:prstGeom prst="rect">
            <a:avLst/>
          </a:prstGeom>
          <a:noFill/>
          <a:ln>
            <a:noFill/>
          </a:ln>
        </p:spPr>
      </p:sp>
      <p:sp>
        <p:nvSpPr>
          <p:cNvPr id="109" name="Google Shape;109;p22"/>
          <p:cNvSpPr txBox="1">
            <a:spLocks noGrp="1"/>
          </p:cNvSpPr>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10" name="Google Shape;110;p2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1" name="Google Shape;111;p2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2" name="Google Shape;112;p22"/>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5" name="Google Shape;115;p23"/>
          <p:cNvSpPr txBox="1">
            <a:spLocks noGrp="1"/>
          </p:cNvSpPr>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6" name="Google Shape;116;p2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7" name="Google Shape;117;p2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8" name="Google Shape;118;p2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21" name="Google Shape;121;p24"/>
          <p:cNvSpPr txBox="1">
            <a:spLocks noGrp="1"/>
          </p:cNvSpPr>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22" name="Google Shape;122;p24"/>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3" name="Google Shape;123;p24"/>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4" name="Google Shape;124;p2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52" name="Google Shape;52;p13"/>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1" Type="http://schemas.openxmlformats.org/officeDocument/2006/relationships/slideLayout" Target="../slideLayouts/slideLayout1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hyperlink" Target="http://www.themediaant.com/"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18.jpeg"/><Relationship Id="rId4" Type="http://schemas.openxmlformats.org/officeDocument/2006/relationships/hyperlink" Target="http://www.themediaant.com/"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22.svg"/><Relationship Id="rId13" Type="http://schemas.openxmlformats.org/officeDocument/2006/relationships/image" Target="../media/image27.png"/><Relationship Id="rId18" Type="http://schemas.openxmlformats.org/officeDocument/2006/relationships/image" Target="../media/image32.sv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26.svg"/><Relationship Id="rId17" Type="http://schemas.openxmlformats.org/officeDocument/2006/relationships/image" Target="../media/image31.png"/><Relationship Id="rId2" Type="http://schemas.openxmlformats.org/officeDocument/2006/relationships/notesSlide" Target="../notesSlides/notesSlide4.xml"/><Relationship Id="rId16" Type="http://schemas.openxmlformats.org/officeDocument/2006/relationships/image" Target="../media/image30.svg"/><Relationship Id="rId20" Type="http://schemas.openxmlformats.org/officeDocument/2006/relationships/image" Target="../media/image34.svg"/><Relationship Id="rId1" Type="http://schemas.openxmlformats.org/officeDocument/2006/relationships/slideLayout" Target="../slideLayouts/slideLayout13.xml"/><Relationship Id="rId6" Type="http://schemas.openxmlformats.org/officeDocument/2006/relationships/image" Target="../media/image20.svg"/><Relationship Id="rId11" Type="http://schemas.openxmlformats.org/officeDocument/2006/relationships/image" Target="../media/image25.png"/><Relationship Id="rId5" Type="http://schemas.openxmlformats.org/officeDocument/2006/relationships/image" Target="../media/image19.png"/><Relationship Id="rId15" Type="http://schemas.openxmlformats.org/officeDocument/2006/relationships/image" Target="../media/image29.png"/><Relationship Id="rId10" Type="http://schemas.openxmlformats.org/officeDocument/2006/relationships/image" Target="../media/image24.svg"/><Relationship Id="rId19" Type="http://schemas.openxmlformats.org/officeDocument/2006/relationships/image" Target="../media/image33.png"/><Relationship Id="rId4" Type="http://schemas.openxmlformats.org/officeDocument/2006/relationships/hyperlink" Target="http://www.themediaant.com/" TargetMode="External"/><Relationship Id="rId9" Type="http://schemas.openxmlformats.org/officeDocument/2006/relationships/image" Target="../media/image23.png"/><Relationship Id="rId14" Type="http://schemas.openxmlformats.org/officeDocument/2006/relationships/image" Target="../media/image28.svg"/></Relationships>
</file>

<file path=ppt/slides/_rels/slide5.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45.png"/><Relationship Id="rId3" Type="http://schemas.openxmlformats.org/officeDocument/2006/relationships/image" Target="../media/image35.png"/><Relationship Id="rId7" Type="http://schemas.openxmlformats.org/officeDocument/2006/relationships/image" Target="../media/image39.png"/><Relationship Id="rId12" Type="http://schemas.openxmlformats.org/officeDocument/2006/relationships/image" Target="../media/image44.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38.png"/><Relationship Id="rId11" Type="http://schemas.openxmlformats.org/officeDocument/2006/relationships/image" Target="../media/image43.png"/><Relationship Id="rId5" Type="http://schemas.openxmlformats.org/officeDocument/2006/relationships/image" Target="../media/image37.pn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grpSp>
        <p:nvGrpSpPr>
          <p:cNvPr id="129" name="Google Shape;129;p25"/>
          <p:cNvGrpSpPr/>
          <p:nvPr/>
        </p:nvGrpSpPr>
        <p:grpSpPr>
          <a:xfrm>
            <a:off x="0" y="0"/>
            <a:ext cx="9144000" cy="5143499"/>
            <a:chOff x="0" y="0"/>
            <a:chExt cx="9144000" cy="5143499"/>
          </a:xfrm>
        </p:grpSpPr>
        <p:pic>
          <p:nvPicPr>
            <p:cNvPr id="130" name="Google Shape;130;p25"/>
            <p:cNvPicPr preferRelativeResize="0"/>
            <p:nvPr/>
          </p:nvPicPr>
          <p:blipFill rotWithShape="1">
            <a:blip r:embed="rId3">
              <a:alphaModFix/>
            </a:blip>
            <a:srcRect/>
            <a:stretch/>
          </p:blipFill>
          <p:spPr>
            <a:xfrm>
              <a:off x="0" y="0"/>
              <a:ext cx="9144000" cy="5143499"/>
            </a:xfrm>
            <a:prstGeom prst="rect">
              <a:avLst/>
            </a:prstGeom>
            <a:noFill/>
            <a:ln>
              <a:noFill/>
            </a:ln>
          </p:spPr>
        </p:pic>
        <p:pic>
          <p:nvPicPr>
            <p:cNvPr id="131" name="Google Shape;131;p25"/>
            <p:cNvPicPr preferRelativeResize="0"/>
            <p:nvPr/>
          </p:nvPicPr>
          <p:blipFill rotWithShape="1">
            <a:blip r:embed="rId4">
              <a:alphaModFix/>
            </a:blip>
            <a:srcRect/>
            <a:stretch/>
          </p:blipFill>
          <p:spPr>
            <a:xfrm>
              <a:off x="2821781" y="2164556"/>
              <a:ext cx="1203960" cy="771524"/>
            </a:xfrm>
            <a:prstGeom prst="rect">
              <a:avLst/>
            </a:prstGeom>
            <a:noFill/>
            <a:ln>
              <a:noFill/>
            </a:ln>
          </p:spPr>
        </p:pic>
        <p:pic>
          <p:nvPicPr>
            <p:cNvPr id="132" name="Google Shape;132;p25"/>
            <p:cNvPicPr preferRelativeResize="0"/>
            <p:nvPr/>
          </p:nvPicPr>
          <p:blipFill rotWithShape="1">
            <a:blip r:embed="rId5">
              <a:alphaModFix/>
            </a:blip>
            <a:srcRect/>
            <a:stretch/>
          </p:blipFill>
          <p:spPr>
            <a:xfrm>
              <a:off x="2336006" y="3593306"/>
              <a:ext cx="457199" cy="457199"/>
            </a:xfrm>
            <a:prstGeom prst="rect">
              <a:avLst/>
            </a:prstGeom>
            <a:noFill/>
            <a:ln>
              <a:noFill/>
            </a:ln>
          </p:spPr>
        </p:pic>
        <p:pic>
          <p:nvPicPr>
            <p:cNvPr id="133" name="Google Shape;133;p25"/>
            <p:cNvPicPr preferRelativeResize="0"/>
            <p:nvPr/>
          </p:nvPicPr>
          <p:blipFill rotWithShape="1">
            <a:blip r:embed="rId6">
              <a:alphaModFix/>
            </a:blip>
            <a:srcRect/>
            <a:stretch/>
          </p:blipFill>
          <p:spPr>
            <a:xfrm>
              <a:off x="3064668" y="478631"/>
              <a:ext cx="457199" cy="457199"/>
            </a:xfrm>
            <a:prstGeom prst="rect">
              <a:avLst/>
            </a:prstGeom>
            <a:noFill/>
            <a:ln>
              <a:noFill/>
            </a:ln>
          </p:spPr>
        </p:pic>
        <p:pic>
          <p:nvPicPr>
            <p:cNvPr id="134" name="Google Shape;134;p25"/>
            <p:cNvPicPr preferRelativeResize="0"/>
            <p:nvPr/>
          </p:nvPicPr>
          <p:blipFill rotWithShape="1">
            <a:blip r:embed="rId7">
              <a:alphaModFix/>
            </a:blip>
            <a:srcRect/>
            <a:stretch/>
          </p:blipFill>
          <p:spPr>
            <a:xfrm>
              <a:off x="1371600" y="4036218"/>
              <a:ext cx="457199" cy="457199"/>
            </a:xfrm>
            <a:prstGeom prst="rect">
              <a:avLst/>
            </a:prstGeom>
            <a:noFill/>
            <a:ln>
              <a:noFill/>
            </a:ln>
          </p:spPr>
        </p:pic>
        <p:pic>
          <p:nvPicPr>
            <p:cNvPr id="135" name="Google Shape;135;p25"/>
            <p:cNvPicPr preferRelativeResize="0"/>
            <p:nvPr/>
          </p:nvPicPr>
          <p:blipFill rotWithShape="1">
            <a:blip r:embed="rId8">
              <a:alphaModFix/>
            </a:blip>
            <a:srcRect/>
            <a:stretch/>
          </p:blipFill>
          <p:spPr>
            <a:xfrm>
              <a:off x="1235868" y="3257550"/>
              <a:ext cx="457199" cy="457199"/>
            </a:xfrm>
            <a:prstGeom prst="rect">
              <a:avLst/>
            </a:prstGeom>
            <a:noFill/>
            <a:ln>
              <a:noFill/>
            </a:ln>
          </p:spPr>
        </p:pic>
        <p:pic>
          <p:nvPicPr>
            <p:cNvPr id="136" name="Google Shape;136;p25"/>
            <p:cNvPicPr preferRelativeResize="0"/>
            <p:nvPr/>
          </p:nvPicPr>
          <p:blipFill rotWithShape="1">
            <a:blip r:embed="rId9">
              <a:alphaModFix/>
            </a:blip>
            <a:srcRect/>
            <a:stretch/>
          </p:blipFill>
          <p:spPr>
            <a:xfrm>
              <a:off x="3100387" y="4207668"/>
              <a:ext cx="457199" cy="457199"/>
            </a:xfrm>
            <a:prstGeom prst="rect">
              <a:avLst/>
            </a:prstGeom>
            <a:noFill/>
            <a:ln>
              <a:noFill/>
            </a:ln>
          </p:spPr>
        </p:pic>
        <p:pic>
          <p:nvPicPr>
            <p:cNvPr id="137" name="Google Shape;137;p25"/>
            <p:cNvPicPr preferRelativeResize="0"/>
            <p:nvPr/>
          </p:nvPicPr>
          <p:blipFill rotWithShape="1">
            <a:blip r:embed="rId10">
              <a:alphaModFix/>
            </a:blip>
            <a:srcRect/>
            <a:stretch/>
          </p:blipFill>
          <p:spPr>
            <a:xfrm>
              <a:off x="1835943" y="2636043"/>
              <a:ext cx="457199" cy="457199"/>
            </a:xfrm>
            <a:prstGeom prst="rect">
              <a:avLst/>
            </a:prstGeom>
            <a:noFill/>
            <a:ln>
              <a:noFill/>
            </a:ln>
          </p:spPr>
        </p:pic>
        <p:pic>
          <p:nvPicPr>
            <p:cNvPr id="138" name="Google Shape;138;p25"/>
            <p:cNvPicPr preferRelativeResize="0"/>
            <p:nvPr/>
          </p:nvPicPr>
          <p:blipFill rotWithShape="1">
            <a:blip r:embed="rId11">
              <a:alphaModFix/>
            </a:blip>
            <a:srcRect/>
            <a:stretch/>
          </p:blipFill>
          <p:spPr>
            <a:xfrm>
              <a:off x="1835943" y="1764506"/>
              <a:ext cx="457199" cy="457199"/>
            </a:xfrm>
            <a:prstGeom prst="rect">
              <a:avLst/>
            </a:prstGeom>
            <a:noFill/>
            <a:ln>
              <a:noFill/>
            </a:ln>
          </p:spPr>
        </p:pic>
        <p:pic>
          <p:nvPicPr>
            <p:cNvPr id="139" name="Google Shape;139;p25"/>
            <p:cNvPicPr preferRelativeResize="0"/>
            <p:nvPr/>
          </p:nvPicPr>
          <p:blipFill rotWithShape="1">
            <a:blip r:embed="rId12">
              <a:alphaModFix/>
            </a:blip>
            <a:srcRect/>
            <a:stretch/>
          </p:blipFill>
          <p:spPr>
            <a:xfrm>
              <a:off x="1057275" y="2221706"/>
              <a:ext cx="457199" cy="457199"/>
            </a:xfrm>
            <a:prstGeom prst="rect">
              <a:avLst/>
            </a:prstGeom>
            <a:noFill/>
            <a:ln>
              <a:noFill/>
            </a:ln>
          </p:spPr>
        </p:pic>
        <p:pic>
          <p:nvPicPr>
            <p:cNvPr id="140" name="Google Shape;140;p25"/>
            <p:cNvPicPr preferRelativeResize="0"/>
            <p:nvPr/>
          </p:nvPicPr>
          <p:blipFill rotWithShape="1">
            <a:blip r:embed="rId13">
              <a:alphaModFix/>
            </a:blip>
            <a:srcRect/>
            <a:stretch/>
          </p:blipFill>
          <p:spPr>
            <a:xfrm>
              <a:off x="2336006" y="864393"/>
              <a:ext cx="457199" cy="457199"/>
            </a:xfrm>
            <a:prstGeom prst="rect">
              <a:avLst/>
            </a:prstGeom>
            <a:noFill/>
            <a:ln>
              <a:noFill/>
            </a:ln>
          </p:spPr>
        </p:pic>
        <p:pic>
          <p:nvPicPr>
            <p:cNvPr id="141" name="Google Shape;141;p25"/>
            <p:cNvPicPr preferRelativeResize="0"/>
            <p:nvPr/>
          </p:nvPicPr>
          <p:blipFill rotWithShape="1">
            <a:blip r:embed="rId14">
              <a:alphaModFix/>
            </a:blip>
            <a:srcRect/>
            <a:stretch/>
          </p:blipFill>
          <p:spPr>
            <a:xfrm>
              <a:off x="1371600" y="421481"/>
              <a:ext cx="457199" cy="457199"/>
            </a:xfrm>
            <a:prstGeom prst="rect">
              <a:avLst/>
            </a:prstGeom>
            <a:noFill/>
            <a:ln>
              <a:noFill/>
            </a:ln>
          </p:spPr>
        </p:pic>
        <p:pic>
          <p:nvPicPr>
            <p:cNvPr id="142" name="Google Shape;142;p25"/>
            <p:cNvPicPr preferRelativeResize="0"/>
            <p:nvPr/>
          </p:nvPicPr>
          <p:blipFill rotWithShape="1">
            <a:blip r:embed="rId15">
              <a:alphaModFix/>
            </a:blip>
            <a:srcRect/>
            <a:stretch/>
          </p:blipFill>
          <p:spPr>
            <a:xfrm>
              <a:off x="1235868" y="1164431"/>
              <a:ext cx="457199" cy="457199"/>
            </a:xfrm>
            <a:prstGeom prst="rect">
              <a:avLst/>
            </a:prstGeom>
            <a:noFill/>
            <a:ln>
              <a:noFill/>
            </a:ln>
          </p:spPr>
        </p:pic>
        <p:pic>
          <p:nvPicPr>
            <p:cNvPr id="143" name="Google Shape;143;p25"/>
            <p:cNvPicPr preferRelativeResize="0"/>
            <p:nvPr/>
          </p:nvPicPr>
          <p:blipFill rotWithShape="1">
            <a:blip r:embed="rId16">
              <a:alphaModFix/>
            </a:blip>
            <a:srcRect/>
            <a:stretch/>
          </p:blipFill>
          <p:spPr>
            <a:xfrm>
              <a:off x="0" y="3464718"/>
              <a:ext cx="1600199" cy="1678781"/>
            </a:xfrm>
            <a:prstGeom prst="rect">
              <a:avLst/>
            </a:prstGeom>
            <a:noFill/>
            <a:ln>
              <a:noFill/>
            </a:ln>
          </p:spPr>
        </p:pic>
        <p:pic>
          <p:nvPicPr>
            <p:cNvPr id="144" name="Google Shape;144;p25"/>
            <p:cNvPicPr preferRelativeResize="0"/>
            <p:nvPr/>
          </p:nvPicPr>
          <p:blipFill rotWithShape="1">
            <a:blip r:embed="rId17">
              <a:alphaModFix/>
            </a:blip>
            <a:srcRect/>
            <a:stretch/>
          </p:blipFill>
          <p:spPr>
            <a:xfrm>
              <a:off x="7579518" y="0"/>
              <a:ext cx="1564480" cy="1657349"/>
            </a:xfrm>
            <a:prstGeom prst="rect">
              <a:avLst/>
            </a:prstGeom>
            <a:noFill/>
            <a:ln>
              <a:noFill/>
            </a:ln>
          </p:spPr>
        </p:pic>
        <p:pic>
          <p:nvPicPr>
            <p:cNvPr id="145" name="Google Shape;145;p25"/>
            <p:cNvPicPr preferRelativeResize="0"/>
            <p:nvPr/>
          </p:nvPicPr>
          <p:blipFill rotWithShape="1">
            <a:blip r:embed="rId18">
              <a:alphaModFix/>
            </a:blip>
            <a:srcRect/>
            <a:stretch/>
          </p:blipFill>
          <p:spPr>
            <a:xfrm>
              <a:off x="1518046" y="875979"/>
              <a:ext cx="1807368" cy="3336131"/>
            </a:xfrm>
            <a:prstGeom prst="rect">
              <a:avLst/>
            </a:prstGeom>
            <a:noFill/>
            <a:ln>
              <a:noFill/>
            </a:ln>
          </p:spPr>
        </p:pic>
      </p:grpSp>
      <p:sp>
        <p:nvSpPr>
          <p:cNvPr id="146" name="Google Shape;146;p25"/>
          <p:cNvSpPr txBox="1"/>
          <p:nvPr/>
        </p:nvSpPr>
        <p:spPr>
          <a:xfrm>
            <a:off x="4172657" y="2288249"/>
            <a:ext cx="2836200" cy="289823"/>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en-IN" sz="1800" dirty="0">
                <a:solidFill>
                  <a:schemeClr val="lt1"/>
                </a:solidFill>
                <a:latin typeface="Trebuchet MS"/>
                <a:ea typeface="Trebuchet MS"/>
                <a:cs typeface="Trebuchet MS"/>
                <a:sym typeface="Trebuchet MS"/>
              </a:rPr>
              <a:t>CAMPAIGN GUIDELINES</a:t>
            </a:r>
            <a:endParaRPr lang="en-IN" sz="1800" b="0" i="0" u="none" strike="noStrike" cap="none" dirty="0">
              <a:solidFill>
                <a:schemeClr val="lt1"/>
              </a:solidFill>
              <a:latin typeface="Trebuchet MS"/>
              <a:ea typeface="Trebuchet MS"/>
              <a:cs typeface="Trebuchet MS"/>
              <a:sym typeface="Trebuchet M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pic>
        <p:nvPicPr>
          <p:cNvPr id="151" name="Google Shape;151;p26"/>
          <p:cNvPicPr preferRelativeResize="0"/>
          <p:nvPr/>
        </p:nvPicPr>
        <p:blipFill rotWithShape="1">
          <a:blip r:embed="rId3">
            <a:alphaModFix/>
          </a:blip>
          <a:srcRect/>
          <a:stretch/>
        </p:blipFill>
        <p:spPr>
          <a:xfrm>
            <a:off x="1" y="4750595"/>
            <a:ext cx="9143999" cy="392905"/>
          </a:xfrm>
          <a:prstGeom prst="rect">
            <a:avLst/>
          </a:prstGeom>
          <a:solidFill>
            <a:srgbClr val="7030A0"/>
          </a:solidFill>
          <a:ln>
            <a:noFill/>
          </a:ln>
        </p:spPr>
      </p:pic>
      <p:sp>
        <p:nvSpPr>
          <p:cNvPr id="152" name="Google Shape;152;p26"/>
          <p:cNvSpPr txBox="1"/>
          <p:nvPr/>
        </p:nvSpPr>
        <p:spPr>
          <a:xfrm>
            <a:off x="130201" y="4886377"/>
            <a:ext cx="1364252" cy="257122"/>
          </a:xfrm>
          <a:prstGeom prst="rect">
            <a:avLst/>
          </a:prstGeom>
          <a:noFill/>
          <a:ln>
            <a:noFill/>
          </a:ln>
        </p:spPr>
        <p:txBody>
          <a:bodyPr spcFirstLastPara="1" wrap="square" lIns="0" tIns="6975" rIns="0" bIns="0" anchor="t" anchorCtr="0">
            <a:spAutoFit/>
          </a:bodyPr>
          <a:lstStyle/>
          <a:p>
            <a:pPr marL="12700" marR="0" lvl="0" indent="0" algn="l" rtl="0">
              <a:spcBef>
                <a:spcPts val="0"/>
              </a:spcBef>
              <a:spcAft>
                <a:spcPts val="0"/>
              </a:spcAft>
              <a:buNone/>
            </a:pPr>
            <a:r>
              <a:rPr lang="en" sz="800" b="0" i="0" u="sng" strike="noStrike" cap="none">
                <a:solidFill>
                  <a:schemeClr val="hlink"/>
                </a:solidFill>
                <a:latin typeface="Calibri"/>
                <a:ea typeface="Calibri"/>
                <a:cs typeface="Calibri"/>
                <a:sym typeface="Calibri"/>
                <a:hlinkClick r:id="rId4"/>
              </a:rPr>
              <a:t>http://www.themediaant.com/</a:t>
            </a:r>
            <a:endParaRPr sz="700" b="0" i="0" u="none" strike="noStrike" cap="none">
              <a:solidFill>
                <a:srgbClr val="FFFFFF"/>
              </a:solidFill>
              <a:latin typeface="Trebuchet MS"/>
              <a:ea typeface="Trebuchet MS"/>
              <a:cs typeface="Trebuchet MS"/>
              <a:sym typeface="Trebuchet MS"/>
            </a:endParaRPr>
          </a:p>
          <a:p>
            <a:pPr marL="12700" marR="0" lvl="0" indent="0" algn="l" rtl="0">
              <a:spcBef>
                <a:spcPts val="200"/>
              </a:spcBef>
              <a:spcAft>
                <a:spcPts val="0"/>
              </a:spcAft>
              <a:buNone/>
            </a:pPr>
            <a:endParaRPr sz="700" b="0" i="0" u="none" strike="noStrike" cap="none">
              <a:solidFill>
                <a:schemeClr val="dk1"/>
              </a:solidFill>
              <a:latin typeface="Trebuchet MS"/>
              <a:ea typeface="Trebuchet MS"/>
              <a:cs typeface="Trebuchet MS"/>
              <a:sym typeface="Trebuchet MS"/>
            </a:endParaRPr>
          </a:p>
        </p:txBody>
      </p:sp>
      <p:sp>
        <p:nvSpPr>
          <p:cNvPr id="2" name="Rectangle 1">
            <a:extLst>
              <a:ext uri="{FF2B5EF4-FFF2-40B4-BE49-F238E27FC236}">
                <a16:creationId xmlns:a16="http://schemas.microsoft.com/office/drawing/2014/main" id="{3C1261C1-3883-EEC5-580D-9F682B3DA6DF}"/>
              </a:ext>
            </a:extLst>
          </p:cNvPr>
          <p:cNvSpPr/>
          <p:nvPr/>
        </p:nvSpPr>
        <p:spPr>
          <a:xfrm>
            <a:off x="0" y="0"/>
            <a:ext cx="9144000" cy="392905"/>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LEAD TIME</a:t>
            </a:r>
            <a:endParaRPr lang="en-IN" sz="2400" b="1" dirty="0"/>
          </a:p>
        </p:txBody>
      </p:sp>
      <p:graphicFrame>
        <p:nvGraphicFramePr>
          <p:cNvPr id="5" name="Table 5">
            <a:extLst>
              <a:ext uri="{FF2B5EF4-FFF2-40B4-BE49-F238E27FC236}">
                <a16:creationId xmlns:a16="http://schemas.microsoft.com/office/drawing/2014/main" id="{E02265B2-F9BA-2E98-8FB2-25BA9FBEC1DD}"/>
              </a:ext>
            </a:extLst>
          </p:cNvPr>
          <p:cNvGraphicFramePr>
            <a:graphicFrameLocks noGrp="1"/>
          </p:cNvGraphicFramePr>
          <p:nvPr>
            <p:extLst>
              <p:ext uri="{D42A27DB-BD31-4B8C-83A1-F6EECF244321}">
                <p14:modId xmlns:p14="http://schemas.microsoft.com/office/powerpoint/2010/main" val="786736204"/>
              </p:ext>
            </p:extLst>
          </p:nvPr>
        </p:nvGraphicFramePr>
        <p:xfrm>
          <a:off x="2185639" y="585789"/>
          <a:ext cx="4661210" cy="2335231"/>
        </p:xfrm>
        <a:graphic>
          <a:graphicData uri="http://schemas.openxmlformats.org/drawingml/2006/table">
            <a:tbl>
              <a:tblPr firstRow="1" bandRow="1">
                <a:tableStyleId>{35092FEF-B224-4DBA-A053-BF323C1B0972}</a:tableStyleId>
              </a:tblPr>
              <a:tblGrid>
                <a:gridCol w="2283154">
                  <a:extLst>
                    <a:ext uri="{9D8B030D-6E8A-4147-A177-3AD203B41FA5}">
                      <a16:colId xmlns:a16="http://schemas.microsoft.com/office/drawing/2014/main" val="2232200794"/>
                    </a:ext>
                  </a:extLst>
                </a:gridCol>
                <a:gridCol w="2378056">
                  <a:extLst>
                    <a:ext uri="{9D8B030D-6E8A-4147-A177-3AD203B41FA5}">
                      <a16:colId xmlns:a16="http://schemas.microsoft.com/office/drawing/2014/main" val="3697169005"/>
                    </a:ext>
                  </a:extLst>
                </a:gridCol>
              </a:tblGrid>
              <a:tr h="406319">
                <a:tc>
                  <a:txBody>
                    <a:bodyPr/>
                    <a:lstStyle/>
                    <a:p>
                      <a:r>
                        <a:rPr lang="en-IN" dirty="0"/>
                        <a:t>Volume(No of Tricycle)</a:t>
                      </a:r>
                    </a:p>
                  </a:txBody>
                  <a:tcPr/>
                </a:tc>
                <a:tc>
                  <a:txBody>
                    <a:bodyPr/>
                    <a:lstStyle/>
                    <a:p>
                      <a:r>
                        <a:rPr lang="en-IN" dirty="0"/>
                        <a:t>Lead Time(In Days)</a:t>
                      </a:r>
                    </a:p>
                  </a:txBody>
                  <a:tcPr/>
                </a:tc>
                <a:extLst>
                  <a:ext uri="{0D108BD9-81ED-4DB2-BD59-A6C34878D82A}">
                    <a16:rowId xmlns:a16="http://schemas.microsoft.com/office/drawing/2014/main" val="3959973607"/>
                  </a:ext>
                </a:extLst>
              </a:tr>
              <a:tr h="482228">
                <a:tc>
                  <a:txBody>
                    <a:bodyPr/>
                    <a:lstStyle/>
                    <a:p>
                      <a:r>
                        <a:rPr lang="en-IN" dirty="0">
                          <a:latin typeface="Bahnschrift Light Condensed" panose="020B0502040204020203" pitchFamily="34" charset="0"/>
                        </a:rPr>
                        <a:t>1 - 5</a:t>
                      </a:r>
                    </a:p>
                  </a:txBody>
                  <a:tcPr/>
                </a:tc>
                <a:tc>
                  <a:txBody>
                    <a:bodyPr/>
                    <a:lstStyle/>
                    <a:p>
                      <a:r>
                        <a:rPr lang="en-US" dirty="0">
                          <a:latin typeface="Bahnschrift Light Condensed" panose="020B0502040204020203" pitchFamily="34" charset="0"/>
                        </a:rPr>
                        <a:t>4</a:t>
                      </a:r>
                      <a:endParaRPr lang="en-IN" dirty="0">
                        <a:latin typeface="Bahnschrift Light Condensed" panose="020B0502040204020203" pitchFamily="34" charset="0"/>
                      </a:endParaRPr>
                    </a:p>
                  </a:txBody>
                  <a:tcPr/>
                </a:tc>
                <a:extLst>
                  <a:ext uri="{0D108BD9-81ED-4DB2-BD59-A6C34878D82A}">
                    <a16:rowId xmlns:a16="http://schemas.microsoft.com/office/drawing/2014/main" val="1894595873"/>
                  </a:ext>
                </a:extLst>
              </a:tr>
              <a:tr h="482228">
                <a:tc>
                  <a:txBody>
                    <a:bodyPr/>
                    <a:lstStyle/>
                    <a:p>
                      <a:r>
                        <a:rPr lang="en-IN" dirty="0">
                          <a:latin typeface="Bahnschrift Light Condensed" panose="020B0502040204020203" pitchFamily="34" charset="0"/>
                        </a:rPr>
                        <a:t>6 - 10</a:t>
                      </a:r>
                    </a:p>
                  </a:txBody>
                  <a:tcPr/>
                </a:tc>
                <a:tc>
                  <a:txBody>
                    <a:bodyPr/>
                    <a:lstStyle/>
                    <a:p>
                      <a:r>
                        <a:rPr lang="en-US" dirty="0">
                          <a:latin typeface="Bahnschrift Light Condensed" panose="020B0502040204020203" pitchFamily="34" charset="0"/>
                        </a:rPr>
                        <a:t>7</a:t>
                      </a:r>
                      <a:endParaRPr lang="en-IN" dirty="0">
                        <a:latin typeface="Bahnschrift Light Condensed" panose="020B0502040204020203" pitchFamily="34" charset="0"/>
                      </a:endParaRPr>
                    </a:p>
                  </a:txBody>
                  <a:tcPr/>
                </a:tc>
                <a:extLst>
                  <a:ext uri="{0D108BD9-81ED-4DB2-BD59-A6C34878D82A}">
                    <a16:rowId xmlns:a16="http://schemas.microsoft.com/office/drawing/2014/main" val="2983619699"/>
                  </a:ext>
                </a:extLst>
              </a:tr>
              <a:tr h="482228">
                <a:tc>
                  <a:txBody>
                    <a:bodyPr/>
                    <a:lstStyle/>
                    <a:p>
                      <a:r>
                        <a:rPr lang="en-IN" dirty="0">
                          <a:latin typeface="Bahnschrift Light Condensed" panose="020B0502040204020203" pitchFamily="34" charset="0"/>
                        </a:rPr>
                        <a:t>11 - 20</a:t>
                      </a:r>
                    </a:p>
                  </a:txBody>
                  <a:tcPr/>
                </a:tc>
                <a:tc>
                  <a:txBody>
                    <a:bodyPr/>
                    <a:lstStyle/>
                    <a:p>
                      <a:r>
                        <a:rPr lang="en-US" dirty="0">
                          <a:latin typeface="Bahnschrift Light Condensed" panose="020B0502040204020203" pitchFamily="34" charset="0"/>
                        </a:rPr>
                        <a:t>1</a:t>
                      </a:r>
                      <a:r>
                        <a:rPr lang="en-IN" dirty="0">
                          <a:latin typeface="Bahnschrift Light Condensed" panose="020B0502040204020203" pitchFamily="34" charset="0"/>
                        </a:rPr>
                        <a:t>0</a:t>
                      </a:r>
                    </a:p>
                  </a:txBody>
                  <a:tcPr/>
                </a:tc>
                <a:extLst>
                  <a:ext uri="{0D108BD9-81ED-4DB2-BD59-A6C34878D82A}">
                    <a16:rowId xmlns:a16="http://schemas.microsoft.com/office/drawing/2014/main" val="440176766"/>
                  </a:ext>
                </a:extLst>
              </a:tr>
              <a:tr h="482228">
                <a:tc>
                  <a:txBody>
                    <a:bodyPr/>
                    <a:lstStyle/>
                    <a:p>
                      <a:r>
                        <a:rPr lang="en-IN" dirty="0">
                          <a:latin typeface="Bahnschrift Light Condensed" panose="020B0502040204020203" pitchFamily="34" charset="0"/>
                        </a:rPr>
                        <a:t>21+</a:t>
                      </a:r>
                    </a:p>
                  </a:txBody>
                  <a:tcPr/>
                </a:tc>
                <a:tc>
                  <a:txBody>
                    <a:bodyPr/>
                    <a:lstStyle/>
                    <a:p>
                      <a:r>
                        <a:rPr lang="en-US" dirty="0">
                          <a:latin typeface="Bahnschrift Light Condensed" panose="020B0502040204020203" pitchFamily="34" charset="0"/>
                        </a:rPr>
                        <a:t>1</a:t>
                      </a:r>
                      <a:r>
                        <a:rPr lang="en-IN">
                          <a:latin typeface="Bahnschrift Light Condensed" panose="020B0502040204020203" pitchFamily="34" charset="0"/>
                        </a:rPr>
                        <a:t>2+</a:t>
                      </a:r>
                      <a:endParaRPr lang="en-IN" dirty="0">
                        <a:latin typeface="Bahnschrift Light Condensed" panose="020B0502040204020203" pitchFamily="34" charset="0"/>
                      </a:endParaRPr>
                    </a:p>
                  </a:txBody>
                  <a:tcPr/>
                </a:tc>
                <a:extLst>
                  <a:ext uri="{0D108BD9-81ED-4DB2-BD59-A6C34878D82A}">
                    <a16:rowId xmlns:a16="http://schemas.microsoft.com/office/drawing/2014/main" val="3931888434"/>
                  </a:ext>
                </a:extLst>
              </a:tr>
            </a:tbl>
          </a:graphicData>
        </a:graphic>
      </p:graphicFrame>
      <p:sp>
        <p:nvSpPr>
          <p:cNvPr id="7" name="TextBox 6">
            <a:extLst>
              <a:ext uri="{FF2B5EF4-FFF2-40B4-BE49-F238E27FC236}">
                <a16:creationId xmlns:a16="http://schemas.microsoft.com/office/drawing/2014/main" id="{A0114E6C-AC44-6FCF-DECA-B0630C2A54E1}"/>
              </a:ext>
            </a:extLst>
          </p:cNvPr>
          <p:cNvSpPr txBox="1"/>
          <p:nvPr/>
        </p:nvSpPr>
        <p:spPr>
          <a:xfrm>
            <a:off x="130200" y="2921020"/>
            <a:ext cx="8604921" cy="1694888"/>
          </a:xfrm>
          <a:prstGeom prst="rect">
            <a:avLst/>
          </a:prstGeom>
          <a:noFill/>
        </p:spPr>
        <p:txBody>
          <a:bodyPr wrap="square">
            <a:spAutoFit/>
          </a:bodyPr>
          <a:lstStyle/>
          <a:p>
            <a:pPr marL="0" marR="0" lvl="0" indent="0" algn="l" rtl="0">
              <a:lnSpc>
                <a:spcPct val="107000"/>
              </a:lnSpc>
              <a:spcBef>
                <a:spcPts val="0"/>
              </a:spcBef>
              <a:spcAft>
                <a:spcPts val="0"/>
              </a:spcAft>
              <a:buNone/>
            </a:pPr>
            <a:r>
              <a:rPr lang="en-US" sz="1400" b="1" u="sng" dirty="0">
                <a:solidFill>
                  <a:srgbClr val="002060"/>
                </a:solidFill>
                <a:latin typeface="Times New Roman"/>
                <a:ea typeface="Times New Roman"/>
                <a:cs typeface="Times New Roman"/>
                <a:sym typeface="Times New Roman"/>
              </a:rPr>
              <a:t>Please Note: </a:t>
            </a:r>
            <a:endParaRPr lang="en-US" sz="1400" b="1" u="sng" dirty="0">
              <a:solidFill>
                <a:srgbClr val="002060"/>
              </a:solidFill>
              <a:latin typeface="Calibri"/>
              <a:ea typeface="Calibri"/>
              <a:cs typeface="Calibri"/>
              <a:sym typeface="Calibri"/>
            </a:endParaRPr>
          </a:p>
          <a:p>
            <a:pPr marL="254000" marR="0" lvl="0" indent="-247650" algn="l" rtl="0">
              <a:lnSpc>
                <a:spcPct val="107000"/>
              </a:lnSpc>
              <a:spcBef>
                <a:spcPts val="600"/>
              </a:spcBef>
              <a:spcAft>
                <a:spcPts val="0"/>
              </a:spcAft>
              <a:buClr>
                <a:srgbClr val="000000"/>
              </a:buClr>
              <a:buSzPts val="1100"/>
              <a:buFont typeface="Calibri"/>
              <a:buAutoNum type="arabicPeriod"/>
            </a:pPr>
            <a:r>
              <a:rPr lang="en-US" sz="1400" dirty="0">
                <a:solidFill>
                  <a:srgbClr val="000000"/>
                </a:solidFill>
                <a:latin typeface="Times New Roman"/>
                <a:ea typeface="Times New Roman"/>
                <a:cs typeface="Times New Roman"/>
                <a:sym typeface="Times New Roman"/>
              </a:rPr>
              <a:t>Lead Time is considered from the day the mock-up is approved for printing. </a:t>
            </a:r>
            <a:endParaRPr lang="en-US" sz="1400" dirty="0">
              <a:solidFill>
                <a:schemeClr val="dk1"/>
              </a:solidFill>
              <a:latin typeface="Calibri"/>
              <a:ea typeface="Calibri"/>
              <a:cs typeface="Calibri"/>
              <a:sym typeface="Calibri"/>
            </a:endParaRPr>
          </a:p>
          <a:p>
            <a:pPr marL="254000" marR="0" lvl="0" indent="-247650" algn="l" rtl="0">
              <a:lnSpc>
                <a:spcPct val="107000"/>
              </a:lnSpc>
              <a:spcBef>
                <a:spcPts val="600"/>
              </a:spcBef>
              <a:spcAft>
                <a:spcPts val="0"/>
              </a:spcAft>
              <a:buClr>
                <a:srgbClr val="000000"/>
              </a:buClr>
              <a:buSzPts val="1100"/>
              <a:buFont typeface="Calibri"/>
              <a:buAutoNum type="arabicPeriod"/>
            </a:pPr>
            <a:r>
              <a:rPr lang="en-US" sz="1400" dirty="0">
                <a:solidFill>
                  <a:srgbClr val="000000"/>
                </a:solidFill>
                <a:latin typeface="Times New Roman"/>
                <a:ea typeface="Times New Roman"/>
                <a:cs typeface="Times New Roman"/>
                <a:sym typeface="Times New Roman"/>
              </a:rPr>
              <a:t>The shared lead time is approximate and might vary based on the availability of tricycle, unforeseen weather conditions, and festive occasions. </a:t>
            </a:r>
            <a:endParaRPr lang="en-US" sz="1400" dirty="0">
              <a:solidFill>
                <a:schemeClr val="dk1"/>
              </a:solidFill>
              <a:latin typeface="Calibri"/>
              <a:ea typeface="Calibri"/>
              <a:cs typeface="Calibri"/>
              <a:sym typeface="Calibri"/>
            </a:endParaRPr>
          </a:p>
          <a:p>
            <a:pPr marL="254000" marR="0" lvl="0" indent="-247650" algn="l" rtl="0">
              <a:lnSpc>
                <a:spcPct val="107000"/>
              </a:lnSpc>
              <a:spcBef>
                <a:spcPts val="600"/>
              </a:spcBef>
              <a:spcAft>
                <a:spcPts val="0"/>
              </a:spcAft>
              <a:buClr>
                <a:srgbClr val="000000"/>
              </a:buClr>
              <a:buSzPts val="1100"/>
              <a:buFont typeface="Calibri"/>
              <a:buAutoNum type="arabicPeriod"/>
            </a:pPr>
            <a:r>
              <a:rPr lang="en-US" sz="1400" dirty="0">
                <a:solidFill>
                  <a:srgbClr val="000000"/>
                </a:solidFill>
                <a:latin typeface="Times New Roman"/>
                <a:ea typeface="Times New Roman"/>
                <a:cs typeface="Times New Roman"/>
                <a:sym typeface="Times New Roman"/>
              </a:rPr>
              <a:t>The number of days shared for lead time is given considering the business days, with the exclusion of public holidays and weekends. </a:t>
            </a:r>
            <a:endParaRPr lang="en-US" sz="14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821095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pic>
        <p:nvPicPr>
          <p:cNvPr id="151" name="Google Shape;151;p26"/>
          <p:cNvPicPr preferRelativeResize="0"/>
          <p:nvPr/>
        </p:nvPicPr>
        <p:blipFill rotWithShape="1">
          <a:blip r:embed="rId3">
            <a:alphaModFix/>
          </a:blip>
          <a:srcRect/>
          <a:stretch/>
        </p:blipFill>
        <p:spPr>
          <a:xfrm>
            <a:off x="1" y="4750595"/>
            <a:ext cx="9143999" cy="392905"/>
          </a:xfrm>
          <a:prstGeom prst="rect">
            <a:avLst/>
          </a:prstGeom>
          <a:solidFill>
            <a:srgbClr val="7030A0"/>
          </a:solidFill>
          <a:ln>
            <a:noFill/>
          </a:ln>
        </p:spPr>
      </p:pic>
      <p:sp>
        <p:nvSpPr>
          <p:cNvPr id="152" name="Google Shape;152;p26"/>
          <p:cNvSpPr txBox="1"/>
          <p:nvPr/>
        </p:nvSpPr>
        <p:spPr>
          <a:xfrm>
            <a:off x="130201" y="4886377"/>
            <a:ext cx="1364252" cy="257122"/>
          </a:xfrm>
          <a:prstGeom prst="rect">
            <a:avLst/>
          </a:prstGeom>
          <a:noFill/>
          <a:ln>
            <a:noFill/>
          </a:ln>
        </p:spPr>
        <p:txBody>
          <a:bodyPr spcFirstLastPara="1" wrap="square" lIns="0" tIns="6975" rIns="0" bIns="0" anchor="t" anchorCtr="0">
            <a:spAutoFit/>
          </a:bodyPr>
          <a:lstStyle/>
          <a:p>
            <a:pPr marL="12700" marR="0" lvl="0" indent="0" algn="l" rtl="0">
              <a:spcBef>
                <a:spcPts val="0"/>
              </a:spcBef>
              <a:spcAft>
                <a:spcPts val="0"/>
              </a:spcAft>
              <a:buNone/>
            </a:pPr>
            <a:r>
              <a:rPr lang="en" sz="800" b="0" i="0" u="sng" strike="noStrike" cap="none">
                <a:solidFill>
                  <a:schemeClr val="hlink"/>
                </a:solidFill>
                <a:latin typeface="Calibri"/>
                <a:ea typeface="Calibri"/>
                <a:cs typeface="Calibri"/>
                <a:sym typeface="Calibri"/>
                <a:hlinkClick r:id="rId4"/>
              </a:rPr>
              <a:t>http://www.themediaant.com/</a:t>
            </a:r>
            <a:endParaRPr sz="700" b="0" i="0" u="none" strike="noStrike" cap="none">
              <a:solidFill>
                <a:srgbClr val="FFFFFF"/>
              </a:solidFill>
              <a:latin typeface="Trebuchet MS"/>
              <a:ea typeface="Trebuchet MS"/>
              <a:cs typeface="Trebuchet MS"/>
              <a:sym typeface="Trebuchet MS"/>
            </a:endParaRPr>
          </a:p>
          <a:p>
            <a:pPr marL="12700" marR="0" lvl="0" indent="0" algn="l" rtl="0">
              <a:spcBef>
                <a:spcPts val="200"/>
              </a:spcBef>
              <a:spcAft>
                <a:spcPts val="0"/>
              </a:spcAft>
              <a:buNone/>
            </a:pPr>
            <a:endParaRPr sz="700" b="0" i="0" u="none" strike="noStrike" cap="none">
              <a:solidFill>
                <a:schemeClr val="dk1"/>
              </a:solidFill>
              <a:latin typeface="Trebuchet MS"/>
              <a:ea typeface="Trebuchet MS"/>
              <a:cs typeface="Trebuchet MS"/>
              <a:sym typeface="Trebuchet MS"/>
            </a:endParaRPr>
          </a:p>
        </p:txBody>
      </p:sp>
      <p:sp>
        <p:nvSpPr>
          <p:cNvPr id="2" name="Rectangle 1">
            <a:extLst>
              <a:ext uri="{FF2B5EF4-FFF2-40B4-BE49-F238E27FC236}">
                <a16:creationId xmlns:a16="http://schemas.microsoft.com/office/drawing/2014/main" id="{3C1261C1-3883-EEC5-580D-9F682B3DA6DF}"/>
              </a:ext>
            </a:extLst>
          </p:cNvPr>
          <p:cNvSpPr/>
          <p:nvPr/>
        </p:nvSpPr>
        <p:spPr>
          <a:xfrm>
            <a:off x="0" y="0"/>
            <a:ext cx="9144000" cy="392905"/>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Calibri"/>
                <a:ea typeface="Calibri"/>
                <a:cs typeface="Calibri"/>
                <a:sym typeface="Calibri"/>
              </a:rPr>
              <a:t>A</a:t>
            </a:r>
            <a:r>
              <a:rPr lang="en-IN" sz="2400" b="1" dirty="0">
                <a:solidFill>
                  <a:schemeClr val="bg1"/>
                </a:solidFill>
                <a:latin typeface="Calibri"/>
                <a:ea typeface="Calibri"/>
                <a:cs typeface="Calibri"/>
                <a:sym typeface="Calibri"/>
              </a:rPr>
              <a:t>RTWORK RELATED DETAILS</a:t>
            </a:r>
            <a:endParaRPr lang="en-IN" sz="2400" b="1" dirty="0"/>
          </a:p>
        </p:txBody>
      </p:sp>
      <p:sp>
        <p:nvSpPr>
          <p:cNvPr id="8" name="TextBox 7">
            <a:extLst>
              <a:ext uri="{FF2B5EF4-FFF2-40B4-BE49-F238E27FC236}">
                <a16:creationId xmlns:a16="http://schemas.microsoft.com/office/drawing/2014/main" id="{437C2DA6-850F-1B79-9025-F7E90518DA0C}"/>
              </a:ext>
            </a:extLst>
          </p:cNvPr>
          <p:cNvSpPr txBox="1"/>
          <p:nvPr/>
        </p:nvSpPr>
        <p:spPr>
          <a:xfrm>
            <a:off x="6231653" y="4002708"/>
            <a:ext cx="2222809" cy="307777"/>
          </a:xfrm>
          <a:prstGeom prst="rect">
            <a:avLst/>
          </a:prstGeom>
          <a:noFill/>
        </p:spPr>
        <p:txBody>
          <a:bodyPr wrap="square" rtlCol="0">
            <a:spAutoFit/>
          </a:bodyPr>
          <a:lstStyle/>
          <a:p>
            <a:r>
              <a:rPr lang="en-US" dirty="0">
                <a:latin typeface="Agency FB" panose="020B0503020202020204" pitchFamily="34" charset="0"/>
              </a:rPr>
              <a:t>sample</a:t>
            </a:r>
            <a:endParaRPr lang="en-IN" dirty="0">
              <a:latin typeface="Agency FB" panose="020B0503020202020204" pitchFamily="34" charset="0"/>
            </a:endParaRPr>
          </a:p>
        </p:txBody>
      </p:sp>
      <p:sp>
        <p:nvSpPr>
          <p:cNvPr id="15" name="TextBox 14">
            <a:extLst>
              <a:ext uri="{FF2B5EF4-FFF2-40B4-BE49-F238E27FC236}">
                <a16:creationId xmlns:a16="http://schemas.microsoft.com/office/drawing/2014/main" id="{48379046-CACE-F6C5-9E61-67D9E3282FD4}"/>
              </a:ext>
            </a:extLst>
          </p:cNvPr>
          <p:cNvSpPr txBox="1"/>
          <p:nvPr/>
        </p:nvSpPr>
        <p:spPr>
          <a:xfrm>
            <a:off x="202453" y="1448365"/>
            <a:ext cx="4644612" cy="2246769"/>
          </a:xfrm>
          <a:prstGeom prst="rect">
            <a:avLst/>
          </a:prstGeom>
          <a:noFill/>
        </p:spPr>
        <p:txBody>
          <a:bodyPr wrap="square" rtlCol="0">
            <a:spAutoFit/>
          </a:bodyPr>
          <a:lstStyle/>
          <a:p>
            <a:pPr marL="0" lvl="0" indent="0" algn="l" rtl="0">
              <a:lnSpc>
                <a:spcPct val="150000"/>
              </a:lnSpc>
              <a:spcBef>
                <a:spcPts val="0"/>
              </a:spcBef>
              <a:spcAft>
                <a:spcPts val="0"/>
              </a:spcAft>
              <a:buNone/>
            </a:pPr>
            <a:endParaRPr lang="en-US" sz="1400" b="1" dirty="0"/>
          </a:p>
          <a:p>
            <a:pPr marL="0" lvl="0" indent="0" algn="l" rtl="0">
              <a:lnSpc>
                <a:spcPct val="150000"/>
              </a:lnSpc>
              <a:spcBef>
                <a:spcPts val="0"/>
              </a:spcBef>
              <a:spcAft>
                <a:spcPts val="0"/>
              </a:spcAft>
              <a:buNone/>
            </a:pPr>
            <a:r>
              <a:rPr lang="en-US" b="1" dirty="0"/>
              <a:t>The artworks in the Tricycle campaign, Bhopal mostly use Hindi or English language in their creatives.</a:t>
            </a:r>
            <a:endParaRPr lang="en-US" sz="1400" b="1" dirty="0"/>
          </a:p>
          <a:p>
            <a:pPr marL="0" lvl="0" indent="0" algn="l" rtl="0">
              <a:lnSpc>
                <a:spcPct val="150000"/>
              </a:lnSpc>
              <a:spcBef>
                <a:spcPts val="0"/>
              </a:spcBef>
              <a:spcAft>
                <a:spcPts val="0"/>
              </a:spcAft>
              <a:buNone/>
            </a:pPr>
            <a:endParaRPr lang="en-US" sz="1400" b="1" dirty="0"/>
          </a:p>
          <a:p>
            <a:pPr marL="0" lvl="0" indent="0" algn="l" rtl="0">
              <a:lnSpc>
                <a:spcPct val="150000"/>
              </a:lnSpc>
              <a:spcBef>
                <a:spcPts val="0"/>
              </a:spcBef>
              <a:spcAft>
                <a:spcPts val="0"/>
              </a:spcAft>
              <a:buNone/>
            </a:pPr>
            <a:endParaRPr lang="en-US" sz="1400" b="1" dirty="0"/>
          </a:p>
          <a:p>
            <a:endParaRPr lang="en-IN" dirty="0"/>
          </a:p>
        </p:txBody>
      </p:sp>
      <p:pic>
        <p:nvPicPr>
          <p:cNvPr id="4" name="Picture 3">
            <a:extLst>
              <a:ext uri="{FF2B5EF4-FFF2-40B4-BE49-F238E27FC236}">
                <a16:creationId xmlns:a16="http://schemas.microsoft.com/office/drawing/2014/main" id="{1A755465-ABE4-75BC-E31E-B6ADEE051095}"/>
              </a:ext>
            </a:extLst>
          </p:cNvPr>
          <p:cNvPicPr>
            <a:picLocks noChangeAspect="1"/>
          </p:cNvPicPr>
          <p:nvPr/>
        </p:nvPicPr>
        <p:blipFill>
          <a:blip r:embed="rId5"/>
          <a:stretch>
            <a:fillRect/>
          </a:stretch>
        </p:blipFill>
        <p:spPr>
          <a:xfrm>
            <a:off x="5029200" y="753664"/>
            <a:ext cx="2876394" cy="3249044"/>
          </a:xfrm>
          <a:prstGeom prst="rect">
            <a:avLst/>
          </a:prstGeom>
        </p:spPr>
      </p:pic>
      <p:sp>
        <p:nvSpPr>
          <p:cNvPr id="6" name="Rectangle 5">
            <a:extLst>
              <a:ext uri="{FF2B5EF4-FFF2-40B4-BE49-F238E27FC236}">
                <a16:creationId xmlns:a16="http://schemas.microsoft.com/office/drawing/2014/main" id="{7AE90BD8-6ABD-5518-2AA7-659FC25310F4}"/>
              </a:ext>
            </a:extLst>
          </p:cNvPr>
          <p:cNvSpPr/>
          <p:nvPr/>
        </p:nvSpPr>
        <p:spPr>
          <a:xfrm>
            <a:off x="5243513" y="1650206"/>
            <a:ext cx="2000250" cy="196453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Arrow: Right 6">
            <a:extLst>
              <a:ext uri="{FF2B5EF4-FFF2-40B4-BE49-F238E27FC236}">
                <a16:creationId xmlns:a16="http://schemas.microsoft.com/office/drawing/2014/main" id="{3616D0E8-0EA5-0F36-3FA0-51313E3CA05F}"/>
              </a:ext>
            </a:extLst>
          </p:cNvPr>
          <p:cNvSpPr/>
          <p:nvPr/>
        </p:nvSpPr>
        <p:spPr>
          <a:xfrm>
            <a:off x="3177731" y="3039665"/>
            <a:ext cx="2000250" cy="135731"/>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42683179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pic>
        <p:nvPicPr>
          <p:cNvPr id="151" name="Google Shape;151;p26"/>
          <p:cNvPicPr preferRelativeResize="0"/>
          <p:nvPr/>
        </p:nvPicPr>
        <p:blipFill rotWithShape="1">
          <a:blip r:embed="rId3">
            <a:alphaModFix/>
          </a:blip>
          <a:srcRect/>
          <a:stretch/>
        </p:blipFill>
        <p:spPr>
          <a:xfrm>
            <a:off x="1" y="4750595"/>
            <a:ext cx="9143999" cy="392905"/>
          </a:xfrm>
          <a:prstGeom prst="rect">
            <a:avLst/>
          </a:prstGeom>
          <a:solidFill>
            <a:srgbClr val="7030A0"/>
          </a:solidFill>
          <a:ln>
            <a:noFill/>
          </a:ln>
        </p:spPr>
      </p:pic>
      <p:sp>
        <p:nvSpPr>
          <p:cNvPr id="152" name="Google Shape;152;p26"/>
          <p:cNvSpPr txBox="1"/>
          <p:nvPr/>
        </p:nvSpPr>
        <p:spPr>
          <a:xfrm>
            <a:off x="130201" y="4886377"/>
            <a:ext cx="1364252" cy="257122"/>
          </a:xfrm>
          <a:prstGeom prst="rect">
            <a:avLst/>
          </a:prstGeom>
          <a:noFill/>
          <a:ln>
            <a:noFill/>
          </a:ln>
        </p:spPr>
        <p:txBody>
          <a:bodyPr spcFirstLastPara="1" wrap="square" lIns="0" tIns="6975" rIns="0" bIns="0" anchor="t" anchorCtr="0">
            <a:spAutoFit/>
          </a:bodyPr>
          <a:lstStyle/>
          <a:p>
            <a:pPr marL="12700" marR="0" lvl="0" indent="0" algn="l" rtl="0">
              <a:spcBef>
                <a:spcPts val="0"/>
              </a:spcBef>
              <a:spcAft>
                <a:spcPts val="0"/>
              </a:spcAft>
              <a:buNone/>
            </a:pPr>
            <a:r>
              <a:rPr lang="en" sz="800" b="0" i="0" u="sng" strike="noStrike" cap="none">
                <a:solidFill>
                  <a:schemeClr val="hlink"/>
                </a:solidFill>
                <a:latin typeface="Calibri"/>
                <a:ea typeface="Calibri"/>
                <a:cs typeface="Calibri"/>
                <a:sym typeface="Calibri"/>
                <a:hlinkClick r:id="rId4"/>
              </a:rPr>
              <a:t>http://www.themediaant.com/</a:t>
            </a:r>
            <a:endParaRPr sz="700" b="0" i="0" u="none" strike="noStrike" cap="none">
              <a:solidFill>
                <a:srgbClr val="FFFFFF"/>
              </a:solidFill>
              <a:latin typeface="Trebuchet MS"/>
              <a:ea typeface="Trebuchet MS"/>
              <a:cs typeface="Trebuchet MS"/>
              <a:sym typeface="Trebuchet MS"/>
            </a:endParaRPr>
          </a:p>
          <a:p>
            <a:pPr marL="12700" marR="0" lvl="0" indent="0" algn="l" rtl="0">
              <a:spcBef>
                <a:spcPts val="200"/>
              </a:spcBef>
              <a:spcAft>
                <a:spcPts val="0"/>
              </a:spcAft>
              <a:buNone/>
            </a:pPr>
            <a:endParaRPr sz="700" b="0" i="0" u="none" strike="noStrike" cap="none">
              <a:solidFill>
                <a:schemeClr val="dk1"/>
              </a:solidFill>
              <a:latin typeface="Trebuchet MS"/>
              <a:ea typeface="Trebuchet MS"/>
              <a:cs typeface="Trebuchet MS"/>
              <a:sym typeface="Trebuchet MS"/>
            </a:endParaRPr>
          </a:p>
        </p:txBody>
      </p:sp>
      <p:sp>
        <p:nvSpPr>
          <p:cNvPr id="2" name="Rectangle 1">
            <a:extLst>
              <a:ext uri="{FF2B5EF4-FFF2-40B4-BE49-F238E27FC236}">
                <a16:creationId xmlns:a16="http://schemas.microsoft.com/office/drawing/2014/main" id="{3C1261C1-3883-EEC5-580D-9F682B3DA6DF}"/>
              </a:ext>
            </a:extLst>
          </p:cNvPr>
          <p:cNvSpPr/>
          <p:nvPr/>
        </p:nvSpPr>
        <p:spPr>
          <a:xfrm>
            <a:off x="0" y="0"/>
            <a:ext cx="9144000" cy="392905"/>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b="1" dirty="0">
                <a:solidFill>
                  <a:schemeClr val="bg1"/>
                </a:solidFill>
                <a:latin typeface="Calibri"/>
                <a:ea typeface="Calibri"/>
                <a:cs typeface="Calibri"/>
                <a:sym typeface="Calibri"/>
              </a:rPr>
              <a:t>CAMPAIGN EXECUTION DISCLAIMER</a:t>
            </a:r>
            <a:endParaRPr lang="en-IN" sz="2400" b="1" dirty="0"/>
          </a:p>
        </p:txBody>
      </p:sp>
      <p:sp>
        <p:nvSpPr>
          <p:cNvPr id="3" name="TextBox 2">
            <a:extLst>
              <a:ext uri="{FF2B5EF4-FFF2-40B4-BE49-F238E27FC236}">
                <a16:creationId xmlns:a16="http://schemas.microsoft.com/office/drawing/2014/main" id="{633C5083-CC9F-EFBC-099D-6B8F91C202CC}"/>
              </a:ext>
            </a:extLst>
          </p:cNvPr>
          <p:cNvSpPr txBox="1"/>
          <p:nvPr/>
        </p:nvSpPr>
        <p:spPr>
          <a:xfrm>
            <a:off x="936458" y="925145"/>
            <a:ext cx="7092175" cy="3293209"/>
          </a:xfrm>
          <a:prstGeom prst="rect">
            <a:avLst/>
          </a:prstGeom>
          <a:noFill/>
        </p:spPr>
        <p:txBody>
          <a:bodyPr wrap="square" rtlCol="0">
            <a:spAutoFit/>
          </a:bodyPr>
          <a:lstStyle/>
          <a:p>
            <a:r>
              <a:rPr lang="en-US" sz="1600" dirty="0">
                <a:latin typeface="+mn-lt"/>
              </a:rPr>
              <a:t>It is mandatory for the client to share the route details with us.</a:t>
            </a:r>
          </a:p>
          <a:p>
            <a:pPr marL="285750" indent="-285750">
              <a:buFont typeface="Arial" panose="020B0604020202020204" pitchFamily="34" charset="0"/>
              <a:buChar char="•"/>
            </a:pPr>
            <a:endParaRPr lang="en-US" sz="1600" dirty="0">
              <a:latin typeface="+mn-lt"/>
            </a:endParaRPr>
          </a:p>
          <a:p>
            <a:r>
              <a:rPr lang="en-US" sz="1600" dirty="0">
                <a:latin typeface="+mn-lt"/>
              </a:rPr>
              <a:t>When the campaign is live, if the client wants to collect the exact geo location it cannot be shared however we can only share the exact area where the campaign is running.</a:t>
            </a:r>
          </a:p>
          <a:p>
            <a:pPr marL="285750" indent="-285750">
              <a:buFont typeface="Arial" panose="020B0604020202020204" pitchFamily="34" charset="0"/>
              <a:buChar char="•"/>
            </a:pPr>
            <a:endParaRPr lang="en-US" sz="1600" dirty="0">
              <a:latin typeface="+mn-lt"/>
            </a:endParaRPr>
          </a:p>
          <a:p>
            <a:r>
              <a:rPr lang="en-US" sz="1600" dirty="0">
                <a:latin typeface="+mn-lt"/>
              </a:rPr>
              <a:t>We provide the phone number and name of the driver along with the proof of execution after the campaign is live, after that we are not accountable for any further queries related to this.  </a:t>
            </a:r>
          </a:p>
          <a:p>
            <a:pPr marL="285750" indent="-285750">
              <a:buFont typeface="Arial" panose="020B0604020202020204" pitchFamily="34" charset="0"/>
              <a:buChar char="•"/>
            </a:pPr>
            <a:endParaRPr lang="en-US" sz="1600" dirty="0">
              <a:latin typeface="+mn-lt"/>
            </a:endParaRPr>
          </a:p>
          <a:p>
            <a:r>
              <a:rPr lang="en-US" sz="1600" dirty="0">
                <a:latin typeface="+mn-lt"/>
              </a:rPr>
              <a:t>Once the campaign goes live after that if the clients wants to bring any change in the creative, additional charges for the same has to be incurred by the client.</a:t>
            </a:r>
          </a:p>
        </p:txBody>
      </p:sp>
      <p:pic>
        <p:nvPicPr>
          <p:cNvPr id="6" name="Graphic 5" descr="Playbook with solid fill">
            <a:extLst>
              <a:ext uri="{FF2B5EF4-FFF2-40B4-BE49-F238E27FC236}">
                <a16:creationId xmlns:a16="http://schemas.microsoft.com/office/drawing/2014/main" id="{B7457430-0808-8DD4-EB80-722DB304AB0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34703" y="897467"/>
            <a:ext cx="392905" cy="392905"/>
          </a:xfrm>
          <a:prstGeom prst="rect">
            <a:avLst/>
          </a:prstGeom>
        </p:spPr>
      </p:pic>
      <p:pic>
        <p:nvPicPr>
          <p:cNvPr id="9" name="Graphic 8" descr="Checkmark with solid fill">
            <a:extLst>
              <a:ext uri="{FF2B5EF4-FFF2-40B4-BE49-F238E27FC236}">
                <a16:creationId xmlns:a16="http://schemas.microsoft.com/office/drawing/2014/main" id="{12C2A591-95DE-700A-0033-6BC878AB6BC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34703" y="825537"/>
            <a:ext cx="268382" cy="268382"/>
          </a:xfrm>
          <a:prstGeom prst="rect">
            <a:avLst/>
          </a:prstGeom>
        </p:spPr>
      </p:pic>
      <p:pic>
        <p:nvPicPr>
          <p:cNvPr id="10" name="Graphic 9" descr="Earth globe: Americas with solid fill">
            <a:extLst>
              <a:ext uri="{FF2B5EF4-FFF2-40B4-BE49-F238E27FC236}">
                <a16:creationId xmlns:a16="http://schemas.microsoft.com/office/drawing/2014/main" id="{B4402C7B-5BB5-76F1-E94F-1B07737E6B6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00434" y="1615002"/>
            <a:ext cx="334951" cy="334951"/>
          </a:xfrm>
          <a:prstGeom prst="rect">
            <a:avLst/>
          </a:prstGeom>
        </p:spPr>
      </p:pic>
      <p:pic>
        <p:nvPicPr>
          <p:cNvPr id="11" name="Graphic 10" descr="Pin with solid fill">
            <a:extLst>
              <a:ext uri="{FF2B5EF4-FFF2-40B4-BE49-F238E27FC236}">
                <a16:creationId xmlns:a16="http://schemas.microsoft.com/office/drawing/2014/main" id="{756EA5A6-FDB0-AD80-6CA2-8DE7FBC74D66}"/>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rot="2552427">
            <a:off x="675179" y="1458725"/>
            <a:ext cx="184760" cy="184760"/>
          </a:xfrm>
          <a:prstGeom prst="rect">
            <a:avLst/>
          </a:prstGeom>
        </p:spPr>
      </p:pic>
      <p:pic>
        <p:nvPicPr>
          <p:cNvPr id="12" name="Graphic 11" descr="No sign with solid fill">
            <a:extLst>
              <a:ext uri="{FF2B5EF4-FFF2-40B4-BE49-F238E27FC236}">
                <a16:creationId xmlns:a16="http://schemas.microsoft.com/office/drawing/2014/main" id="{0FCF6BF4-B82D-BF2B-6B20-C4B89C4082AE}"/>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18841" y="1732117"/>
            <a:ext cx="261050" cy="261050"/>
          </a:xfrm>
          <a:prstGeom prst="rect">
            <a:avLst/>
          </a:prstGeom>
        </p:spPr>
      </p:pic>
      <p:pic>
        <p:nvPicPr>
          <p:cNvPr id="13" name="Graphic 12" descr="Employee badge with solid fill">
            <a:extLst>
              <a:ext uri="{FF2B5EF4-FFF2-40B4-BE49-F238E27FC236}">
                <a16:creationId xmlns:a16="http://schemas.microsoft.com/office/drawing/2014/main" id="{8DE7CFAF-9537-DFD7-F04B-152A2C270200}"/>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597233" y="2482193"/>
            <a:ext cx="365315" cy="365315"/>
          </a:xfrm>
          <a:prstGeom prst="rect">
            <a:avLst/>
          </a:prstGeom>
        </p:spPr>
      </p:pic>
      <p:pic>
        <p:nvPicPr>
          <p:cNvPr id="14" name="Graphic 13" descr="No sign with solid fill">
            <a:extLst>
              <a:ext uri="{FF2B5EF4-FFF2-40B4-BE49-F238E27FC236}">
                <a16:creationId xmlns:a16="http://schemas.microsoft.com/office/drawing/2014/main" id="{0C4632C4-5CF0-61F2-CA19-10DB1C644C48}"/>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10106" y="2657369"/>
            <a:ext cx="202441" cy="202441"/>
          </a:xfrm>
          <a:prstGeom prst="rect">
            <a:avLst/>
          </a:prstGeom>
        </p:spPr>
      </p:pic>
      <p:pic>
        <p:nvPicPr>
          <p:cNvPr id="16" name="Graphic 15" descr="Coins with solid fill">
            <a:extLst>
              <a:ext uri="{FF2B5EF4-FFF2-40B4-BE49-F238E27FC236}">
                <a16:creationId xmlns:a16="http://schemas.microsoft.com/office/drawing/2014/main" id="{C5C3E514-A62B-1C28-B077-B3F9ECAFCA37}"/>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748254" y="3658924"/>
            <a:ext cx="194116" cy="194116"/>
          </a:xfrm>
          <a:prstGeom prst="rect">
            <a:avLst/>
          </a:prstGeom>
        </p:spPr>
      </p:pic>
      <p:pic>
        <p:nvPicPr>
          <p:cNvPr id="18" name="Graphic 17" descr="Confused person with solid fill">
            <a:extLst>
              <a:ext uri="{FF2B5EF4-FFF2-40B4-BE49-F238E27FC236}">
                <a16:creationId xmlns:a16="http://schemas.microsoft.com/office/drawing/2014/main" id="{6FB28728-0F3A-852E-4194-2F9BE98217DF}"/>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456200" y="3363173"/>
            <a:ext cx="449106" cy="449106"/>
          </a:xfrm>
          <a:prstGeom prst="rect">
            <a:avLst/>
          </a:prstGeom>
        </p:spPr>
      </p:pic>
    </p:spTree>
    <p:extLst>
      <p:ext uri="{BB962C8B-B14F-4D97-AF65-F5344CB8AC3E}">
        <p14:creationId xmlns:p14="http://schemas.microsoft.com/office/powerpoint/2010/main" val="7580311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pic>
        <p:nvPicPr>
          <p:cNvPr id="190" name="Google Shape;190;p30"/>
          <p:cNvPicPr preferRelativeResize="0"/>
          <p:nvPr/>
        </p:nvPicPr>
        <p:blipFill rotWithShape="1">
          <a:blip r:embed="rId3">
            <a:alphaModFix/>
          </a:blip>
          <a:srcRect/>
          <a:stretch/>
        </p:blipFill>
        <p:spPr>
          <a:xfrm>
            <a:off x="8372475" y="978693"/>
            <a:ext cx="771524" cy="900112"/>
          </a:xfrm>
          <a:prstGeom prst="rect">
            <a:avLst/>
          </a:prstGeom>
          <a:noFill/>
          <a:ln>
            <a:noFill/>
          </a:ln>
        </p:spPr>
      </p:pic>
      <p:grpSp>
        <p:nvGrpSpPr>
          <p:cNvPr id="191" name="Google Shape;191;p30"/>
          <p:cNvGrpSpPr/>
          <p:nvPr/>
        </p:nvGrpSpPr>
        <p:grpSpPr>
          <a:xfrm>
            <a:off x="7486650" y="4271963"/>
            <a:ext cx="1657349" cy="871537"/>
            <a:chOff x="7486650" y="4271962"/>
            <a:chExt cx="1657349" cy="871537"/>
          </a:xfrm>
        </p:grpSpPr>
        <p:pic>
          <p:nvPicPr>
            <p:cNvPr id="192" name="Google Shape;192;p30"/>
            <p:cNvPicPr preferRelativeResize="0"/>
            <p:nvPr/>
          </p:nvPicPr>
          <p:blipFill rotWithShape="1">
            <a:blip r:embed="rId4">
              <a:alphaModFix/>
            </a:blip>
            <a:srcRect/>
            <a:stretch/>
          </p:blipFill>
          <p:spPr>
            <a:xfrm>
              <a:off x="7486650" y="4550568"/>
              <a:ext cx="1657349" cy="592931"/>
            </a:xfrm>
            <a:prstGeom prst="rect">
              <a:avLst/>
            </a:prstGeom>
            <a:noFill/>
            <a:ln>
              <a:noFill/>
            </a:ln>
          </p:spPr>
        </p:pic>
        <p:pic>
          <p:nvPicPr>
            <p:cNvPr id="193" name="Google Shape;193;p30"/>
            <p:cNvPicPr preferRelativeResize="0"/>
            <p:nvPr/>
          </p:nvPicPr>
          <p:blipFill rotWithShape="1">
            <a:blip r:embed="rId5">
              <a:alphaModFix/>
            </a:blip>
            <a:srcRect/>
            <a:stretch/>
          </p:blipFill>
          <p:spPr>
            <a:xfrm>
              <a:off x="8172450" y="4271962"/>
              <a:ext cx="464343" cy="264318"/>
            </a:xfrm>
            <a:prstGeom prst="rect">
              <a:avLst/>
            </a:prstGeom>
            <a:noFill/>
            <a:ln>
              <a:noFill/>
            </a:ln>
          </p:spPr>
        </p:pic>
      </p:grpSp>
      <p:pic>
        <p:nvPicPr>
          <p:cNvPr id="194" name="Google Shape;194;p30"/>
          <p:cNvPicPr preferRelativeResize="0"/>
          <p:nvPr/>
        </p:nvPicPr>
        <p:blipFill rotWithShape="1">
          <a:blip r:embed="rId6">
            <a:alphaModFix/>
          </a:blip>
          <a:srcRect/>
          <a:stretch/>
        </p:blipFill>
        <p:spPr>
          <a:xfrm>
            <a:off x="6400801" y="1764506"/>
            <a:ext cx="814387" cy="271462"/>
          </a:xfrm>
          <a:prstGeom prst="rect">
            <a:avLst/>
          </a:prstGeom>
          <a:noFill/>
          <a:ln>
            <a:noFill/>
          </a:ln>
        </p:spPr>
      </p:pic>
      <p:pic>
        <p:nvPicPr>
          <p:cNvPr id="195" name="Google Shape;195;p30"/>
          <p:cNvPicPr preferRelativeResize="0"/>
          <p:nvPr/>
        </p:nvPicPr>
        <p:blipFill rotWithShape="1">
          <a:blip r:embed="rId7">
            <a:alphaModFix/>
          </a:blip>
          <a:srcRect/>
          <a:stretch/>
        </p:blipFill>
        <p:spPr>
          <a:xfrm>
            <a:off x="2021682" y="1371601"/>
            <a:ext cx="700087" cy="235743"/>
          </a:xfrm>
          <a:prstGeom prst="rect">
            <a:avLst/>
          </a:prstGeom>
          <a:noFill/>
          <a:ln>
            <a:noFill/>
          </a:ln>
        </p:spPr>
      </p:pic>
      <p:pic>
        <p:nvPicPr>
          <p:cNvPr id="196" name="Google Shape;196;p30"/>
          <p:cNvPicPr preferRelativeResize="0"/>
          <p:nvPr/>
        </p:nvPicPr>
        <p:blipFill rotWithShape="1">
          <a:blip r:embed="rId8">
            <a:alphaModFix/>
          </a:blip>
          <a:srcRect/>
          <a:stretch/>
        </p:blipFill>
        <p:spPr>
          <a:xfrm>
            <a:off x="2800350" y="2743201"/>
            <a:ext cx="1071562" cy="350043"/>
          </a:xfrm>
          <a:prstGeom prst="rect">
            <a:avLst/>
          </a:prstGeom>
          <a:noFill/>
          <a:ln>
            <a:noFill/>
          </a:ln>
        </p:spPr>
      </p:pic>
      <p:pic>
        <p:nvPicPr>
          <p:cNvPr id="197" name="Google Shape;197;p30"/>
          <p:cNvPicPr preferRelativeResize="0"/>
          <p:nvPr/>
        </p:nvPicPr>
        <p:blipFill rotWithShape="1">
          <a:blip r:embed="rId8">
            <a:alphaModFix/>
          </a:blip>
          <a:srcRect/>
          <a:stretch/>
        </p:blipFill>
        <p:spPr>
          <a:xfrm>
            <a:off x="6743700" y="3143251"/>
            <a:ext cx="1071562" cy="350043"/>
          </a:xfrm>
          <a:prstGeom prst="rect">
            <a:avLst/>
          </a:prstGeom>
          <a:noFill/>
          <a:ln>
            <a:noFill/>
          </a:ln>
        </p:spPr>
      </p:pic>
      <p:pic>
        <p:nvPicPr>
          <p:cNvPr id="198" name="Google Shape;198;p30"/>
          <p:cNvPicPr preferRelativeResize="0"/>
          <p:nvPr/>
        </p:nvPicPr>
        <p:blipFill rotWithShape="1">
          <a:blip r:embed="rId9">
            <a:alphaModFix/>
          </a:blip>
          <a:srcRect/>
          <a:stretch/>
        </p:blipFill>
        <p:spPr>
          <a:xfrm>
            <a:off x="421481" y="2664619"/>
            <a:ext cx="778668" cy="250031"/>
          </a:xfrm>
          <a:prstGeom prst="rect">
            <a:avLst/>
          </a:prstGeom>
          <a:noFill/>
          <a:ln>
            <a:noFill/>
          </a:ln>
        </p:spPr>
      </p:pic>
      <p:pic>
        <p:nvPicPr>
          <p:cNvPr id="199" name="Google Shape;199;p30"/>
          <p:cNvPicPr preferRelativeResize="0"/>
          <p:nvPr/>
        </p:nvPicPr>
        <p:blipFill rotWithShape="1">
          <a:blip r:embed="rId10">
            <a:alphaModFix/>
          </a:blip>
          <a:srcRect/>
          <a:stretch/>
        </p:blipFill>
        <p:spPr>
          <a:xfrm>
            <a:off x="4932758" y="1896667"/>
            <a:ext cx="4211242" cy="3246833"/>
          </a:xfrm>
          <a:prstGeom prst="rect">
            <a:avLst/>
          </a:prstGeom>
          <a:noFill/>
          <a:ln>
            <a:noFill/>
          </a:ln>
        </p:spPr>
      </p:pic>
      <p:grpSp>
        <p:nvGrpSpPr>
          <p:cNvPr id="200" name="Google Shape;200;p30"/>
          <p:cNvGrpSpPr/>
          <p:nvPr/>
        </p:nvGrpSpPr>
        <p:grpSpPr>
          <a:xfrm>
            <a:off x="1" y="1400176"/>
            <a:ext cx="6050679" cy="3743324"/>
            <a:chOff x="0" y="1400175"/>
            <a:chExt cx="6050679" cy="3743324"/>
          </a:xfrm>
        </p:grpSpPr>
        <p:pic>
          <p:nvPicPr>
            <p:cNvPr id="201" name="Google Shape;201;p30"/>
            <p:cNvPicPr preferRelativeResize="0"/>
            <p:nvPr/>
          </p:nvPicPr>
          <p:blipFill rotWithShape="1">
            <a:blip r:embed="rId11">
              <a:alphaModFix/>
            </a:blip>
            <a:srcRect/>
            <a:stretch/>
          </p:blipFill>
          <p:spPr>
            <a:xfrm>
              <a:off x="0" y="1896666"/>
              <a:ext cx="4236243" cy="3246833"/>
            </a:xfrm>
            <a:prstGeom prst="rect">
              <a:avLst/>
            </a:prstGeom>
            <a:noFill/>
            <a:ln>
              <a:noFill/>
            </a:ln>
          </p:spPr>
        </p:pic>
        <p:pic>
          <p:nvPicPr>
            <p:cNvPr id="202" name="Google Shape;202;p30"/>
            <p:cNvPicPr preferRelativeResize="0"/>
            <p:nvPr/>
          </p:nvPicPr>
          <p:blipFill rotWithShape="1">
            <a:blip r:embed="rId12">
              <a:alphaModFix/>
            </a:blip>
            <a:srcRect/>
            <a:stretch/>
          </p:blipFill>
          <p:spPr>
            <a:xfrm>
              <a:off x="3114598" y="3071812"/>
              <a:ext cx="2936081" cy="2071687"/>
            </a:xfrm>
            <a:prstGeom prst="rect">
              <a:avLst/>
            </a:prstGeom>
            <a:noFill/>
            <a:ln>
              <a:noFill/>
            </a:ln>
          </p:spPr>
        </p:pic>
        <p:pic>
          <p:nvPicPr>
            <p:cNvPr id="203" name="Google Shape;203;p30"/>
            <p:cNvPicPr preferRelativeResize="0"/>
            <p:nvPr/>
          </p:nvPicPr>
          <p:blipFill rotWithShape="1">
            <a:blip r:embed="rId13">
              <a:alphaModFix/>
            </a:blip>
            <a:srcRect/>
            <a:stretch/>
          </p:blipFill>
          <p:spPr>
            <a:xfrm>
              <a:off x="4193381" y="1400175"/>
              <a:ext cx="750093" cy="507206"/>
            </a:xfrm>
            <a:prstGeom prst="rect">
              <a:avLst/>
            </a:prstGeom>
            <a:noFill/>
            <a:ln>
              <a:noFill/>
            </a:ln>
          </p:spPr>
        </p:pic>
      </p:grpSp>
      <p:sp>
        <p:nvSpPr>
          <p:cNvPr id="204" name="Google Shape;204;p30"/>
          <p:cNvSpPr txBox="1"/>
          <p:nvPr/>
        </p:nvSpPr>
        <p:spPr>
          <a:xfrm>
            <a:off x="4030639" y="2035982"/>
            <a:ext cx="1082700" cy="820500"/>
          </a:xfrm>
          <a:prstGeom prst="rect">
            <a:avLst/>
          </a:prstGeom>
          <a:noFill/>
          <a:ln>
            <a:noFill/>
          </a:ln>
        </p:spPr>
        <p:txBody>
          <a:bodyPr spcFirstLastPara="1" wrap="square" lIns="0" tIns="12050" rIns="0" bIns="0" anchor="t" anchorCtr="0">
            <a:spAutoFit/>
          </a:bodyPr>
          <a:lstStyle/>
          <a:p>
            <a:pPr marL="228600" marR="0" lvl="0" indent="-215900" algn="l" rtl="0">
              <a:lnSpc>
                <a:spcPct val="118800"/>
              </a:lnSpc>
              <a:spcBef>
                <a:spcPts val="0"/>
              </a:spcBef>
              <a:spcAft>
                <a:spcPts val="0"/>
              </a:spcAft>
              <a:buNone/>
            </a:pPr>
            <a:r>
              <a:rPr lang="en" sz="2400" b="1">
                <a:solidFill>
                  <a:srgbClr val="4E3BC9"/>
                </a:solidFill>
                <a:latin typeface="Trebuchet MS"/>
                <a:ea typeface="Trebuchet MS"/>
                <a:cs typeface="Trebuchet MS"/>
                <a:sym typeface="Trebuchet MS"/>
              </a:rPr>
              <a:t>Thank  You</a:t>
            </a:r>
            <a:endParaRPr sz="2400">
              <a:solidFill>
                <a:schemeClr val="dk1"/>
              </a:solidFill>
              <a:latin typeface="Trebuchet MS"/>
              <a:ea typeface="Trebuchet MS"/>
              <a:cs typeface="Trebuchet MS"/>
              <a:sym typeface="Trebuchet MS"/>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1062</TotalTime>
  <Words>267</Words>
  <Application>Microsoft Office PowerPoint</Application>
  <PresentationFormat>On-screen Show (16:9)</PresentationFormat>
  <Paragraphs>33</Paragraphs>
  <Slides>5</Slides>
  <Notes>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5</vt:i4>
      </vt:variant>
    </vt:vector>
  </HeadingPairs>
  <TitlesOfParts>
    <vt:vector size="13" baseType="lpstr">
      <vt:lpstr>Agency FB</vt:lpstr>
      <vt:lpstr>Arial</vt:lpstr>
      <vt:lpstr>Bahnschrift Light Condensed</vt:lpstr>
      <vt:lpstr>Calibri</vt:lpstr>
      <vt:lpstr>Times New Roman</vt:lpstr>
      <vt:lpstr>Trebuchet MS</vt:lpstr>
      <vt:lpstr>Simple Light</vt:lpstr>
      <vt:lpstr>Office Theme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TMA</dc:creator>
  <cp:lastModifiedBy>TMA</cp:lastModifiedBy>
  <cp:revision>22</cp:revision>
  <dcterms:modified xsi:type="dcterms:W3CDTF">2023-02-10T12:49:42Z</dcterms:modified>
</cp:coreProperties>
</file>