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881c15d6f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0881c15d6f_2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881c15d6f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20881c15d6f_2_1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881c15d6f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0881c15d6f_2_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9.png"/><Relationship Id="rId13" Type="http://schemas.openxmlformats.org/officeDocument/2006/relationships/image" Target="../media/image12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6.png"/><Relationship Id="rId15" Type="http://schemas.openxmlformats.org/officeDocument/2006/relationships/image" Target="../media/image4.png"/><Relationship Id="rId14" Type="http://schemas.openxmlformats.org/officeDocument/2006/relationships/image" Target="../media/image13.png"/><Relationship Id="rId17" Type="http://schemas.openxmlformats.org/officeDocument/2006/relationships/image" Target="../media/image7.png"/><Relationship Id="rId16" Type="http://schemas.openxmlformats.org/officeDocument/2006/relationships/image" Target="../media/image1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18" Type="http://schemas.openxmlformats.org/officeDocument/2006/relationships/image" Target="../media/image14.png"/><Relationship Id="rId7" Type="http://schemas.openxmlformats.org/officeDocument/2006/relationships/image" Target="../media/image33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6.png"/><Relationship Id="rId1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hyperlink" Target="http://www.themediaant.com/" TargetMode="External"/><Relationship Id="rId9" Type="http://schemas.openxmlformats.org/officeDocument/2006/relationships/image" Target="../media/image37.png"/><Relationship Id="rId5" Type="http://schemas.openxmlformats.org/officeDocument/2006/relationships/image" Target="../media/image24.png"/><Relationship Id="rId6" Type="http://schemas.openxmlformats.org/officeDocument/2006/relationships/image" Target="../media/image8.png"/><Relationship Id="rId7" Type="http://schemas.openxmlformats.org/officeDocument/2006/relationships/image" Target="../media/image21.png"/><Relationship Id="rId8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3" Type="http://schemas.openxmlformats.org/officeDocument/2006/relationships/image" Target="../media/image27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35.png"/><Relationship Id="rId7" Type="http://schemas.openxmlformats.org/officeDocument/2006/relationships/image" Target="../media/image19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0" y="0"/>
            <a:ext cx="9143998" cy="5143499"/>
            <a:chOff x="0" y="0"/>
            <a:chExt cx="9143998" cy="5143499"/>
          </a:xfrm>
        </p:grpSpPr>
        <p:pic>
          <p:nvPicPr>
            <p:cNvPr id="130" name="Google Shape;130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3998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CAMPAIGN GUIDELINES</a:t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4817993"/>
            <a:ext cx="9143999" cy="392905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136112" y="4947374"/>
            <a:ext cx="1364252" cy="2635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9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b="0" i="0" sz="7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0" y="-1745"/>
            <a:ext cx="9143999" cy="5001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CAMPAIGN DISCLAIMER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763034" y="649514"/>
            <a:ext cx="79689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Please note that </a:t>
            </a:r>
            <a:r>
              <a:rPr lang="en" sz="1500"/>
              <a:t>printing and mounting fees may apply for any new modifications needs be made to the artwork after the campaign has already launched.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 campaign execution, creatives cannot be returned to the client, unless they inform us prior to the confirmation of the campaign.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final </a:t>
            </a:r>
            <a:r>
              <a:rPr lang="en" sz="1500"/>
              <a:t>artwork have</a:t>
            </a: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be approved by the mall authority.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After the campaign goes live, w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are not accountable or responsible for any damage caused to the static media placed </a:t>
            </a:r>
            <a:r>
              <a:rPr lang="en" sz="1500">
                <a:solidFill>
                  <a:schemeClr val="dk1"/>
                </a:solidFill>
              </a:rPr>
              <a:t>on the exterior of the mall, i.e.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facade or pole </a:t>
            </a:r>
            <a:r>
              <a:rPr lang="en" sz="1500">
                <a:solidFill>
                  <a:schemeClr val="dk1"/>
                </a:solidFill>
              </a:rPr>
              <a:t>kiosk. Damages can be caused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by </a:t>
            </a:r>
            <a:r>
              <a:rPr lang="en" sz="1500">
                <a:solidFill>
                  <a:schemeClr val="dk1"/>
                </a:solidFill>
              </a:rPr>
              <a:t>unforeseen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weather condition</a:t>
            </a:r>
            <a:r>
              <a:rPr lang="en" sz="1500">
                <a:solidFill>
                  <a:schemeClr val="dk1"/>
                </a:solidFill>
              </a:rPr>
              <a:t>, etc.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 sz="1500">
                <a:solidFill>
                  <a:schemeClr val="dk1"/>
                </a:solidFill>
              </a:rPr>
              <a:t>n case of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500">
                <a:solidFill>
                  <a:schemeClr val="dk1"/>
                </a:solidFill>
              </a:rPr>
              <a:t>any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construction or repair</a:t>
            </a:r>
            <a:r>
              <a:rPr lang="en" sz="1500">
                <a:solidFill>
                  <a:schemeClr val="dk1"/>
                </a:solidFill>
              </a:rPr>
              <a:t> within the mall area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the mall authority </a:t>
            </a:r>
            <a:r>
              <a:rPr lang="en" sz="1500">
                <a:solidFill>
                  <a:schemeClr val="dk1"/>
                </a:solidFill>
              </a:rPr>
              <a:t>has the right to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cancel or </a:t>
            </a:r>
            <a:r>
              <a:rPr lang="en" sz="1500">
                <a:solidFill>
                  <a:schemeClr val="dk1"/>
                </a:solidFill>
              </a:rPr>
              <a:t>postpone 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ad</a:t>
            </a:r>
            <a:r>
              <a:rPr lang="en" sz="1500">
                <a:solidFill>
                  <a:schemeClr val="dk1"/>
                </a:solidFill>
              </a:rPr>
              <a:t> 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campaign </a:t>
            </a:r>
            <a:r>
              <a:rPr lang="en" sz="1500">
                <a:solidFill>
                  <a:schemeClr val="dk1"/>
                </a:solidFill>
              </a:rPr>
              <a:t>for a later date</a:t>
            </a:r>
            <a:r>
              <a:rPr b="0" i="0" lang="en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if required.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Lead Time is considered from the day the mockup for the campaign is confirmed by the </a:t>
            </a:r>
            <a:r>
              <a:rPr lang="en" sz="1500">
                <a:solidFill>
                  <a:schemeClr val="dk1"/>
                </a:solidFill>
              </a:rPr>
              <a:t>advertiser</a:t>
            </a:r>
            <a:r>
              <a:rPr lang="en" sz="1500">
                <a:solidFill>
                  <a:schemeClr val="dk1"/>
                </a:solidFill>
              </a:rPr>
              <a:t>.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descr="Confused person with solid fill" id="155" name="Google Shape;15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8199" y="738675"/>
            <a:ext cx="263525" cy="26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ins with solid fill" id="156" name="Google Shape;156;p26"/>
          <p:cNvPicPr preferRelativeResize="0"/>
          <p:nvPr/>
        </p:nvPicPr>
        <p:blipFill rotWithShape="1">
          <a:blip r:embed="rId6">
            <a:alphaModFix/>
          </a:blip>
          <a:srcRect b="-28353" l="0" r="-28353" t="0"/>
          <a:stretch/>
        </p:blipFill>
        <p:spPr>
          <a:xfrm>
            <a:off x="440726" y="867627"/>
            <a:ext cx="263525" cy="26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ud with solid fill" id="157" name="Google Shape;157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6756" y="2653119"/>
            <a:ext cx="358498" cy="358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with solid fill" id="158" name="Google Shape;158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529283">
            <a:off x="287651" y="2800672"/>
            <a:ext cx="231492" cy="2314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ll center with solid fill" id="159" name="Google Shape;159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7438" y="1374050"/>
            <a:ext cx="358500" cy="35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se with solid fill" id="160" name="Google Shape;160;p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99938" y="3541887"/>
            <a:ext cx="293525" cy="29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shake with solid fill" id="161" name="Google Shape;161;p2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48211" y="1979411"/>
            <a:ext cx="396975" cy="39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0813" y="4122175"/>
            <a:ext cx="263525" cy="26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" name="Google Shape;168;p27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69" name="Google Shape;169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1" name="Google Shape;17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27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78" name="Google Shape;178;p2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2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27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15900" lvl="0" marL="228600" marR="0" rtl="0" algn="l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b="0" i="0" sz="2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