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646" r:id="rId3"/>
    <p:sldId id="2611" r:id="rId4"/>
    <p:sldId id="2645" r:id="rId5"/>
    <p:sldId id="267" r:id="rId6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3077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2769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401FA-6BE5-B60B-2CFD-12DCE7B771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83455"/>
            <a:ext cx="210312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1A9833-FEA3-4A54-ACAF-605EEFBDB92E}" type="datetimeFigureOut">
              <a:rPr lang="en-US" altLang="en-US"/>
              <a:pPr>
                <a:defRPr/>
              </a:pPr>
              <a:t>2/15/2023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1FC02-99EF-A8F0-9C1C-814677259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08960" y="4783455"/>
            <a:ext cx="292608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AB317-E6A5-70B3-A837-6343FC9B6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0" y="4783455"/>
            <a:ext cx="210312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50B71-396F-4D75-AAF9-A7696B7E13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8020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486400" y="2214561"/>
            <a:ext cx="31242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n-IN" sz="2800" b="1" i="0" dirty="0">
                <a:solidFill>
                  <a:schemeClr val="bg1"/>
                </a:solidFill>
                <a:effectLst/>
                <a:latin typeface="Outfit"/>
              </a:rPr>
              <a:t>Digital Screen Network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B3A0F21B-2A2E-71AE-5639-35DF08BDE6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70149"/>
              </p:ext>
            </p:extLst>
          </p:nvPr>
        </p:nvGraphicFramePr>
        <p:xfrm>
          <a:off x="1676400" y="1200150"/>
          <a:ext cx="6096000" cy="2194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22784657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03549024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46465872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3178013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249797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 err="1"/>
                        <a:t>Sl</a:t>
                      </a:r>
                      <a:r>
                        <a:rPr lang="en-IN" dirty="0"/>
                        <a:t> 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Media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Dimension(In Pixel)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Loop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Total Units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690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Video Wall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</a:rPr>
                        <a:t>2304 W x 640 H .</a:t>
                      </a:r>
                      <a:r>
                        <a:rPr lang="en-US" altLang="en-US" sz="18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</a:rPr>
                        <a:t>Px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30 Sec in 3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90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Digital 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</a:rPr>
                        <a:t>768 W x 384 H .</a:t>
                      </a:r>
                      <a:r>
                        <a:rPr lang="en-US" altLang="en-US" sz="18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</a:rPr>
                        <a:t>Px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30 Sec in 3 Min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03576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92E81065-22A6-5D14-B2E4-0801AAC4968C}"/>
              </a:ext>
            </a:extLst>
          </p:cNvPr>
          <p:cNvSpPr/>
          <p:nvPr/>
        </p:nvSpPr>
        <p:spPr>
          <a:xfrm>
            <a:off x="6553200" y="1860550"/>
            <a:ext cx="1219200" cy="153416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/>
              <a:t>Package of 13 Units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DCA962-40DB-C344-28AA-90408CA57287}"/>
              </a:ext>
            </a:extLst>
          </p:cNvPr>
          <p:cNvSpPr txBox="1"/>
          <p:nvPr/>
        </p:nvSpPr>
        <p:spPr>
          <a:xfrm>
            <a:off x="3810000" y="590550"/>
            <a:ext cx="22257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/>
              <a:t>Digital Screen</a:t>
            </a:r>
          </a:p>
        </p:txBody>
      </p:sp>
    </p:spTree>
    <p:extLst>
      <p:ext uri="{BB962C8B-B14F-4D97-AF65-F5344CB8AC3E}">
        <p14:creationId xmlns:p14="http://schemas.microsoft.com/office/powerpoint/2010/main" val="3873749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9177EA5-0645-8007-9AA9-044DE984970C}"/>
              </a:ext>
            </a:extLst>
          </p:cNvPr>
          <p:cNvSpPr txBox="1"/>
          <p:nvPr/>
        </p:nvSpPr>
        <p:spPr>
          <a:xfrm>
            <a:off x="1143000" y="4248150"/>
            <a:ext cx="6858000" cy="6463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Media Option - LED Video Wall, Dimension: 2304 x 640 Pixels( Only 1 Unit Available)</a:t>
            </a:r>
          </a:p>
        </p:txBody>
      </p:sp>
      <p:pic>
        <p:nvPicPr>
          <p:cNvPr id="5123" name="Picture 2">
            <a:extLst>
              <a:ext uri="{FF2B5EF4-FFF2-40B4-BE49-F238E27FC236}">
                <a16:creationId xmlns:a16="http://schemas.microsoft.com/office/drawing/2014/main" id="{C5312717-9135-6C80-730E-4011C7B23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223" y="666750"/>
            <a:ext cx="7327553" cy="3437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BD2AC09-9327-8DB3-CE12-1E432C670FAF}"/>
              </a:ext>
            </a:extLst>
          </p:cNvPr>
          <p:cNvSpPr/>
          <p:nvPr/>
        </p:nvSpPr>
        <p:spPr>
          <a:xfrm>
            <a:off x="7086600" y="3867150"/>
            <a:ext cx="11430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>
            <a:extLst>
              <a:ext uri="{FF2B5EF4-FFF2-40B4-BE49-F238E27FC236}">
                <a16:creationId xmlns:a16="http://schemas.microsoft.com/office/drawing/2014/main" id="{C0F36766-A98F-1143-626C-308F1896F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85750"/>
            <a:ext cx="51816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BC8D18-C01C-E1CE-D8EB-CEFB068B8427}"/>
              </a:ext>
            </a:extLst>
          </p:cNvPr>
          <p:cNvSpPr txBox="1"/>
          <p:nvPr/>
        </p:nvSpPr>
        <p:spPr>
          <a:xfrm>
            <a:off x="914400" y="4095750"/>
            <a:ext cx="6858000" cy="6463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Media Option - LED Video Screen, Dimension -768 x 384 Pixels ( 12 Nos)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Words>91</Words>
  <Application>Microsoft Office PowerPoint</Application>
  <PresentationFormat>On-screen Show (16:9)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14</cp:revision>
  <dcterms:created xsi:type="dcterms:W3CDTF">2022-12-23T06:02:50Z</dcterms:created>
  <dcterms:modified xsi:type="dcterms:W3CDTF">2023-02-15T04:31:30Z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