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327" r:id="rId3"/>
    <p:sldId id="328" r:id="rId4"/>
    <p:sldId id="329" r:id="rId5"/>
    <p:sldId id="330" r:id="rId6"/>
    <p:sldId id="331" r:id="rId7"/>
    <p:sldId id="332" r:id="rId8"/>
    <p:sldId id="267" r:id="rId9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 varScale="1">
        <p:scale>
          <a:sx n="103" d="100"/>
          <a:sy n="103" d="100"/>
        </p:scale>
        <p:origin x="898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ED1C8-DDC9-4766-8750-BDE9018F17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28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9050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3901674" y="2303138"/>
            <a:ext cx="403264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IN" sz="2800" i="0" dirty="0">
                <a:solidFill>
                  <a:schemeClr val="bg1"/>
                </a:solidFill>
                <a:effectLst/>
                <a:latin typeface="Outfit"/>
              </a:rPr>
              <a:t>Back-Lit Panel Branding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5BE5ED-ED6D-19B0-F5FD-95AFDB2430FE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F667AFC-4C1A-892C-BFCA-2F702AC16E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496873"/>
              </p:ext>
            </p:extLst>
          </p:nvPr>
        </p:nvGraphicFramePr>
        <p:xfrm>
          <a:off x="838200" y="1066799"/>
          <a:ext cx="7467600" cy="3009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13981977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677137410"/>
                    </a:ext>
                  </a:extLst>
                </a:gridCol>
                <a:gridCol w="1889760">
                  <a:extLst>
                    <a:ext uri="{9D8B030D-6E8A-4147-A177-3AD203B41FA5}">
                      <a16:colId xmlns:a16="http://schemas.microsoft.com/office/drawing/2014/main" val="1532174302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759452947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189930018"/>
                    </a:ext>
                  </a:extLst>
                </a:gridCol>
              </a:tblGrid>
              <a:tr h="465449">
                <a:tc>
                  <a:txBody>
                    <a:bodyPr/>
                    <a:lstStyle/>
                    <a:p>
                      <a:r>
                        <a:rPr lang="en-US" dirty="0"/>
                        <a:t>Sl. No.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Media Type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Dimension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Units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618433"/>
                  </a:ext>
                </a:extLst>
              </a:tr>
              <a:tr h="636113">
                <a:tc>
                  <a:txBody>
                    <a:bodyPr/>
                    <a:lstStyle/>
                    <a:p>
                      <a:r>
                        <a:rPr lang="en-US" sz="1600" dirty="0"/>
                        <a:t>1.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Back Lit Panel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Lower Ground Floor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b="0" dirty="0"/>
                        <a:t>10 </a:t>
                      </a:r>
                      <a:r>
                        <a:rPr lang="pl-PL" sz="1600" b="0" i="0" dirty="0">
                          <a:effectLst/>
                        </a:rPr>
                        <a:t>W x </a:t>
                      </a:r>
                      <a:r>
                        <a:rPr lang="en-IN" sz="1600" b="0" dirty="0"/>
                        <a:t>6</a:t>
                      </a:r>
                      <a:r>
                        <a:rPr lang="pl-PL" sz="1600" b="0" i="0" dirty="0">
                          <a:effectLst/>
                        </a:rPr>
                        <a:t> H Ft</a:t>
                      </a:r>
                      <a:r>
                        <a:rPr lang="en-US" sz="1600" b="0" i="0" dirty="0">
                          <a:effectLst/>
                        </a:rPr>
                        <a:t>.</a:t>
                      </a:r>
                      <a:endParaRPr lang="en-IN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  <a:endParaRPr lang="en-IN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015662"/>
                  </a:ext>
                </a:extLst>
              </a:tr>
              <a:tr h="636113">
                <a:tc>
                  <a:txBody>
                    <a:bodyPr/>
                    <a:lstStyle/>
                    <a:p>
                      <a:r>
                        <a:rPr lang="en-US" sz="1600" dirty="0"/>
                        <a:t>2.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Back Lit Panel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Lower Ground Floor</a:t>
                      </a:r>
                      <a:endParaRPr lang="en-IN" sz="1600" dirty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b="0" dirty="0"/>
                        <a:t>20 </a:t>
                      </a:r>
                      <a:r>
                        <a:rPr lang="pl-PL" sz="1600" b="0" i="0" dirty="0">
                          <a:effectLst/>
                        </a:rPr>
                        <a:t>W x </a:t>
                      </a:r>
                      <a:r>
                        <a:rPr lang="en-IN" sz="1600" b="0" dirty="0"/>
                        <a:t>6</a:t>
                      </a:r>
                      <a:r>
                        <a:rPr lang="pl-PL" sz="1600" b="0" i="0" dirty="0">
                          <a:effectLst/>
                        </a:rPr>
                        <a:t> H Ft</a:t>
                      </a:r>
                      <a:r>
                        <a:rPr lang="en-US" sz="1600" b="0" i="0" dirty="0">
                          <a:effectLst/>
                        </a:rPr>
                        <a:t>.</a:t>
                      </a:r>
                      <a:endParaRPr lang="en-IN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  <a:endParaRPr lang="en-IN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320133"/>
                  </a:ext>
                </a:extLst>
              </a:tr>
              <a:tr h="636113">
                <a:tc>
                  <a:txBody>
                    <a:bodyPr/>
                    <a:lstStyle/>
                    <a:p>
                      <a:r>
                        <a:rPr lang="en-US" sz="1600" dirty="0"/>
                        <a:t>3.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Back Lit Panel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Parking Area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b="0" dirty="0"/>
                        <a:t>20 </a:t>
                      </a:r>
                      <a:r>
                        <a:rPr lang="pl-PL" sz="1600" b="0" i="0" dirty="0">
                          <a:effectLst/>
                        </a:rPr>
                        <a:t>W x </a:t>
                      </a:r>
                      <a:r>
                        <a:rPr lang="en-IN" sz="1600" b="0" dirty="0"/>
                        <a:t>6</a:t>
                      </a:r>
                      <a:r>
                        <a:rPr lang="pl-PL" sz="1600" b="0" i="0" dirty="0">
                          <a:effectLst/>
                        </a:rPr>
                        <a:t> H Ft</a:t>
                      </a:r>
                      <a:r>
                        <a:rPr lang="en-IN" sz="1600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  <a:endParaRPr lang="en-IN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184132"/>
                  </a:ext>
                </a:extLst>
              </a:tr>
              <a:tr h="636113">
                <a:tc>
                  <a:txBody>
                    <a:bodyPr/>
                    <a:lstStyle/>
                    <a:p>
                      <a:r>
                        <a:rPr lang="en-US" sz="1600" dirty="0"/>
                        <a:t>4.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Back Lit Panel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Parking Area</a:t>
                      </a:r>
                      <a:endParaRPr lang="en-IN" sz="1600" dirty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b="0" dirty="0"/>
                        <a:t>10 </a:t>
                      </a:r>
                      <a:r>
                        <a:rPr lang="pl-PL" sz="1600" b="0" i="0" dirty="0">
                          <a:effectLst/>
                        </a:rPr>
                        <a:t>W x </a:t>
                      </a:r>
                      <a:r>
                        <a:rPr lang="en-IN" sz="1600" b="0" i="0" dirty="0">
                          <a:effectLst/>
                        </a:rPr>
                        <a:t>10</a:t>
                      </a:r>
                      <a:r>
                        <a:rPr lang="pl-PL" sz="1600" b="0" i="0" dirty="0">
                          <a:effectLst/>
                        </a:rPr>
                        <a:t> H Ft</a:t>
                      </a:r>
                      <a:r>
                        <a:rPr lang="en-US" sz="1600" b="0" i="0" dirty="0">
                          <a:effectLst/>
                        </a:rPr>
                        <a:t>.</a:t>
                      </a:r>
                      <a:endParaRPr lang="en-IN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  <a:endParaRPr lang="en-IN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67984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4BFD99F-C59F-792F-7B15-73D0D3FCA751}"/>
              </a:ext>
            </a:extLst>
          </p:cNvPr>
          <p:cNvSpPr txBox="1"/>
          <p:nvPr/>
        </p:nvSpPr>
        <p:spPr>
          <a:xfrm>
            <a:off x="3276600" y="-13052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CATEGORIZATION</a:t>
            </a:r>
            <a:endParaRPr lang="en-IN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35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3">
            <a:extLst>
              <a:ext uri="{FF2B5EF4-FFF2-40B4-BE49-F238E27FC236}">
                <a16:creationId xmlns:a16="http://schemas.microsoft.com/office/drawing/2014/main" id="{A7AF212B-6CA2-A804-94C8-DE16C27BF562}"/>
              </a:ext>
            </a:extLst>
          </p:cNvPr>
          <p:cNvGrpSpPr/>
          <p:nvPr/>
        </p:nvGrpSpPr>
        <p:grpSpPr>
          <a:xfrm>
            <a:off x="1524000" y="667572"/>
            <a:ext cx="5928361" cy="3459481"/>
            <a:chOff x="928116" y="838200"/>
            <a:chExt cx="7315200" cy="5363210"/>
          </a:xfrm>
        </p:grpSpPr>
        <p:pic>
          <p:nvPicPr>
            <p:cNvPr id="3" name="object 4">
              <a:extLst>
                <a:ext uri="{FF2B5EF4-FFF2-40B4-BE49-F238E27FC236}">
                  <a16:creationId xmlns:a16="http://schemas.microsoft.com/office/drawing/2014/main" id="{60B0E56C-F464-96F1-77B1-B905501C997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8116" y="838200"/>
              <a:ext cx="7315200" cy="536295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E1EACC31-8636-5668-DF90-D501BB507002}"/>
                </a:ext>
              </a:extLst>
            </p:cNvPr>
            <p:cNvSpPr/>
            <p:nvPr/>
          </p:nvSpPr>
          <p:spPr>
            <a:xfrm>
              <a:off x="4039361" y="3519677"/>
              <a:ext cx="547370" cy="367665"/>
            </a:xfrm>
            <a:custGeom>
              <a:avLst/>
              <a:gdLst/>
              <a:ahLst/>
              <a:cxnLst/>
              <a:rect l="l" t="t" r="r" b="b"/>
              <a:pathLst>
                <a:path w="547370" h="367664">
                  <a:moveTo>
                    <a:pt x="183641" y="0"/>
                  </a:moveTo>
                  <a:lnTo>
                    <a:pt x="0" y="183642"/>
                  </a:lnTo>
                  <a:lnTo>
                    <a:pt x="183641" y="367284"/>
                  </a:lnTo>
                  <a:lnTo>
                    <a:pt x="183641" y="275463"/>
                  </a:lnTo>
                  <a:lnTo>
                    <a:pt x="547115" y="275463"/>
                  </a:lnTo>
                  <a:lnTo>
                    <a:pt x="547115" y="91821"/>
                  </a:lnTo>
                  <a:lnTo>
                    <a:pt x="183641" y="91821"/>
                  </a:lnTo>
                  <a:lnTo>
                    <a:pt x="18364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6">
              <a:extLst>
                <a:ext uri="{FF2B5EF4-FFF2-40B4-BE49-F238E27FC236}">
                  <a16:creationId xmlns:a16="http://schemas.microsoft.com/office/drawing/2014/main" id="{B360903E-6F6D-E432-3DEF-F1BB637587CF}"/>
                </a:ext>
              </a:extLst>
            </p:cNvPr>
            <p:cNvSpPr/>
            <p:nvPr/>
          </p:nvSpPr>
          <p:spPr>
            <a:xfrm>
              <a:off x="4039361" y="3519677"/>
              <a:ext cx="547370" cy="367665"/>
            </a:xfrm>
            <a:custGeom>
              <a:avLst/>
              <a:gdLst/>
              <a:ahLst/>
              <a:cxnLst/>
              <a:rect l="l" t="t" r="r" b="b"/>
              <a:pathLst>
                <a:path w="547370" h="367664">
                  <a:moveTo>
                    <a:pt x="0" y="183642"/>
                  </a:moveTo>
                  <a:lnTo>
                    <a:pt x="183641" y="0"/>
                  </a:lnTo>
                  <a:lnTo>
                    <a:pt x="183641" y="91821"/>
                  </a:lnTo>
                  <a:lnTo>
                    <a:pt x="547115" y="91821"/>
                  </a:lnTo>
                  <a:lnTo>
                    <a:pt x="547115" y="275463"/>
                  </a:lnTo>
                  <a:lnTo>
                    <a:pt x="183641" y="275463"/>
                  </a:lnTo>
                  <a:lnTo>
                    <a:pt x="183641" y="367284"/>
                  </a:lnTo>
                  <a:lnTo>
                    <a:pt x="0" y="1836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D640AF4-A134-2D46-DE18-C5C5397DB683}"/>
              </a:ext>
            </a:extLst>
          </p:cNvPr>
          <p:cNvSpPr txBox="1"/>
          <p:nvPr/>
        </p:nvSpPr>
        <p:spPr>
          <a:xfrm>
            <a:off x="7434" y="4266335"/>
            <a:ext cx="9334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Panel</a:t>
            </a:r>
            <a:r>
              <a:rPr lang="en-IN" sz="1400" b="1" i="0" dirty="0">
                <a:effectLst/>
              </a:rPr>
              <a:t>, Location </a:t>
            </a:r>
            <a:r>
              <a:rPr lang="en-IN" sz="1400" b="1" dirty="0"/>
              <a:t>– Lower Ground Floor</a:t>
            </a:r>
            <a:r>
              <a:rPr lang="en-IN" sz="1400" b="1" i="0" dirty="0">
                <a:effectLst/>
              </a:rPr>
              <a:t>, </a:t>
            </a:r>
            <a:r>
              <a:rPr lang="en-IN" sz="1400" b="1" dirty="0"/>
              <a:t>Dimension – 10 </a:t>
            </a:r>
            <a:r>
              <a:rPr lang="pl-PL" sz="1400" b="1" i="0" dirty="0">
                <a:effectLst/>
              </a:rPr>
              <a:t>W x </a:t>
            </a:r>
            <a:r>
              <a:rPr lang="en-IN" sz="1400" b="1" dirty="0"/>
              <a:t>6</a:t>
            </a:r>
            <a:r>
              <a:rPr lang="pl-PL" sz="1400" b="1" i="0" dirty="0">
                <a:effectLst/>
              </a:rPr>
              <a:t> H Ft</a:t>
            </a:r>
            <a:r>
              <a:rPr lang="en-IN" sz="1400" b="1" dirty="0"/>
              <a:t>., Area – 60 Sq. Ft, Total Units - 1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72279B-4572-4497-833C-BC529FFF8922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C8CC87-12DB-4B0D-2AAF-FB82C0E82DE4}"/>
              </a:ext>
            </a:extLst>
          </p:cNvPr>
          <p:cNvSpPr/>
          <p:nvPr/>
        </p:nvSpPr>
        <p:spPr>
          <a:xfrm>
            <a:off x="2209800" y="2038350"/>
            <a:ext cx="1835605" cy="914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ACBF0E-47ED-0666-14D0-6F0A2090BF33}"/>
              </a:ext>
            </a:extLst>
          </p:cNvPr>
          <p:cNvSpPr/>
          <p:nvPr/>
        </p:nvSpPr>
        <p:spPr>
          <a:xfrm>
            <a:off x="1310640" y="641440"/>
            <a:ext cx="426720" cy="457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1.1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3723739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>
            <a:extLst>
              <a:ext uri="{FF2B5EF4-FFF2-40B4-BE49-F238E27FC236}">
                <a16:creationId xmlns:a16="http://schemas.microsoft.com/office/drawing/2014/main" id="{F5097290-3433-4178-87F1-DC1AFC33E0C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666750"/>
            <a:ext cx="60960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2EC1C4-B240-3B75-F622-B146B1DA4DA4}"/>
              </a:ext>
            </a:extLst>
          </p:cNvPr>
          <p:cNvSpPr txBox="1"/>
          <p:nvPr/>
        </p:nvSpPr>
        <p:spPr>
          <a:xfrm>
            <a:off x="26020" y="4248150"/>
            <a:ext cx="929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Panel</a:t>
            </a:r>
            <a:r>
              <a:rPr lang="en-IN" sz="1400" b="1" i="0" dirty="0">
                <a:effectLst/>
              </a:rPr>
              <a:t>, Location </a:t>
            </a:r>
            <a:r>
              <a:rPr lang="en-IN" sz="1400" b="1" dirty="0"/>
              <a:t>– Lower Ground Floor</a:t>
            </a:r>
            <a:r>
              <a:rPr lang="en-IN" sz="1400" b="1" i="0" dirty="0">
                <a:effectLst/>
              </a:rPr>
              <a:t>, </a:t>
            </a:r>
            <a:r>
              <a:rPr lang="en-IN" sz="1400" b="1" dirty="0"/>
              <a:t>Dimension – 10 </a:t>
            </a:r>
            <a:r>
              <a:rPr lang="pl-PL" sz="1400" b="1" i="0" dirty="0">
                <a:effectLst/>
              </a:rPr>
              <a:t>W x </a:t>
            </a:r>
            <a:r>
              <a:rPr lang="en-IN" sz="1400" b="1" dirty="0"/>
              <a:t>6</a:t>
            </a:r>
            <a:r>
              <a:rPr lang="pl-PL" sz="1400" b="1" i="0" dirty="0">
                <a:effectLst/>
              </a:rPr>
              <a:t> H Ft</a:t>
            </a:r>
            <a:r>
              <a:rPr lang="en-IN" sz="1400" b="1" dirty="0"/>
              <a:t>., Area – 60 Sq. Ft, Total Units - 1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571227-E957-4EF6-2364-21393628ADFA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D4BB89-8233-C225-6B34-73FB40112F8F}"/>
              </a:ext>
            </a:extLst>
          </p:cNvPr>
          <p:cNvSpPr/>
          <p:nvPr/>
        </p:nvSpPr>
        <p:spPr>
          <a:xfrm>
            <a:off x="1310640" y="641440"/>
            <a:ext cx="426720" cy="457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1.2</a:t>
            </a:r>
            <a:endParaRPr lang="en-IN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4A48CE-6C30-1734-BB5C-DE89E5D7B018}"/>
              </a:ext>
            </a:extLst>
          </p:cNvPr>
          <p:cNvSpPr/>
          <p:nvPr/>
        </p:nvSpPr>
        <p:spPr>
          <a:xfrm>
            <a:off x="2590800" y="1885950"/>
            <a:ext cx="990600" cy="7239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3678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4">
            <a:extLst>
              <a:ext uri="{FF2B5EF4-FFF2-40B4-BE49-F238E27FC236}">
                <a16:creationId xmlns:a16="http://schemas.microsoft.com/office/drawing/2014/main" id="{BAF3893E-8F9E-15A2-498C-9295B931875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0" y="666750"/>
            <a:ext cx="6629400" cy="3477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A2843C4-E439-5952-A5DC-2D341DE6CB72}"/>
              </a:ext>
            </a:extLst>
          </p:cNvPr>
          <p:cNvSpPr/>
          <p:nvPr/>
        </p:nvSpPr>
        <p:spPr>
          <a:xfrm>
            <a:off x="1524000" y="1657350"/>
            <a:ext cx="2590800" cy="9144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ED93E1-E1CB-39C9-52D4-3209DA04904D}"/>
              </a:ext>
            </a:extLst>
          </p:cNvPr>
          <p:cNvSpPr/>
          <p:nvPr/>
        </p:nvSpPr>
        <p:spPr>
          <a:xfrm>
            <a:off x="4191000" y="1733550"/>
            <a:ext cx="1447800" cy="7620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12977E-42AB-5D73-9367-0DD093DDAC37}"/>
              </a:ext>
            </a:extLst>
          </p:cNvPr>
          <p:cNvSpPr txBox="1"/>
          <p:nvPr/>
        </p:nvSpPr>
        <p:spPr>
          <a:xfrm>
            <a:off x="114300" y="4296357"/>
            <a:ext cx="960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Panel</a:t>
            </a:r>
            <a:r>
              <a:rPr lang="en-IN" sz="1400" b="1" i="0" dirty="0">
                <a:effectLst/>
              </a:rPr>
              <a:t>, Location- </a:t>
            </a:r>
            <a:r>
              <a:rPr lang="en-IN" sz="1400" b="1" dirty="0"/>
              <a:t>Lower Ground Floor, Dimension – 20 </a:t>
            </a:r>
            <a:r>
              <a:rPr lang="pl-PL" sz="1400" b="1" i="0" dirty="0">
                <a:effectLst/>
              </a:rPr>
              <a:t>W x </a:t>
            </a:r>
            <a:r>
              <a:rPr lang="en-IN" sz="1400" b="1" dirty="0"/>
              <a:t>6</a:t>
            </a:r>
            <a:r>
              <a:rPr lang="pl-PL" sz="1400" b="1" i="0" dirty="0">
                <a:effectLst/>
              </a:rPr>
              <a:t> H Ft</a:t>
            </a:r>
            <a:r>
              <a:rPr lang="en-IN" sz="1400" b="1" dirty="0"/>
              <a:t>., Area – 120 Sq. Ft, Total Units - 2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21E874-C125-C2C5-59B0-AE1F5C78212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C5F58E-1426-AEF6-EDEB-E0B699299AB0}"/>
              </a:ext>
            </a:extLst>
          </p:cNvPr>
          <p:cNvSpPr/>
          <p:nvPr/>
        </p:nvSpPr>
        <p:spPr>
          <a:xfrm>
            <a:off x="990600" y="590550"/>
            <a:ext cx="426720" cy="457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9579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>
            <a:extLst>
              <a:ext uri="{FF2B5EF4-FFF2-40B4-BE49-F238E27FC236}">
                <a16:creationId xmlns:a16="http://schemas.microsoft.com/office/drawing/2014/main" id="{4603F808-2484-8D90-0581-A06BEB4D085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666750"/>
            <a:ext cx="5943600" cy="3436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45B01C-2821-715C-0465-6F9CBC5C3942}"/>
              </a:ext>
            </a:extLst>
          </p:cNvPr>
          <p:cNvSpPr txBox="1"/>
          <p:nvPr/>
        </p:nvSpPr>
        <p:spPr>
          <a:xfrm>
            <a:off x="381000" y="4245173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Panel</a:t>
            </a:r>
            <a:r>
              <a:rPr lang="en-IN" sz="1400" b="1" i="0" dirty="0">
                <a:effectLst/>
              </a:rPr>
              <a:t>, Location – Parking Area, </a:t>
            </a:r>
            <a:r>
              <a:rPr lang="en-IN" sz="1400" b="1" dirty="0"/>
              <a:t>Dimension – 20 </a:t>
            </a:r>
            <a:r>
              <a:rPr lang="pl-PL" sz="1400" b="1" i="0" dirty="0">
                <a:effectLst/>
              </a:rPr>
              <a:t>W x </a:t>
            </a:r>
            <a:r>
              <a:rPr lang="en-IN" sz="1400" b="1" dirty="0"/>
              <a:t>6</a:t>
            </a:r>
            <a:r>
              <a:rPr lang="pl-PL" sz="1400" b="1" i="0" dirty="0">
                <a:effectLst/>
              </a:rPr>
              <a:t> H Ft</a:t>
            </a:r>
            <a:r>
              <a:rPr lang="en-IN" sz="1400" b="1" dirty="0"/>
              <a:t>., Area – 120 Sq. Ft, Total Units - 1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DBC7BA-5051-F82D-F640-10277D4150B0}"/>
              </a:ext>
            </a:extLst>
          </p:cNvPr>
          <p:cNvSpPr/>
          <p:nvPr/>
        </p:nvSpPr>
        <p:spPr>
          <a:xfrm>
            <a:off x="2590800" y="1352550"/>
            <a:ext cx="3429000" cy="12954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00CF69-6C24-BEB4-EC6E-8B88235F1D5D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22505F-56D1-92BF-08D5-77FC0D82A074}"/>
              </a:ext>
            </a:extLst>
          </p:cNvPr>
          <p:cNvSpPr/>
          <p:nvPr/>
        </p:nvSpPr>
        <p:spPr>
          <a:xfrm>
            <a:off x="1143000" y="666750"/>
            <a:ext cx="426720" cy="457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9566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3D97FABC-F733-2887-ABB0-FE2E366F89B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590550"/>
            <a:ext cx="5791200" cy="358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1BE022-5DB0-6573-290E-61740CBE3C0D}"/>
              </a:ext>
            </a:extLst>
          </p:cNvPr>
          <p:cNvSpPr txBox="1"/>
          <p:nvPr/>
        </p:nvSpPr>
        <p:spPr>
          <a:xfrm>
            <a:off x="304800" y="4171950"/>
            <a:ext cx="906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Panel</a:t>
            </a:r>
            <a:r>
              <a:rPr lang="en-IN" sz="1400" b="1" i="0" dirty="0">
                <a:effectLst/>
              </a:rPr>
              <a:t>, Location – Parking Area, </a:t>
            </a:r>
            <a:r>
              <a:rPr lang="en-IN" sz="1400" b="1" dirty="0"/>
              <a:t>Dimension – 10 </a:t>
            </a:r>
            <a:r>
              <a:rPr lang="pl-PL" sz="1400" b="1" i="0" dirty="0">
                <a:effectLst/>
              </a:rPr>
              <a:t>W x </a:t>
            </a:r>
            <a:r>
              <a:rPr lang="en-IN" sz="1400" b="1" i="0" dirty="0">
                <a:effectLst/>
              </a:rPr>
              <a:t>10</a:t>
            </a:r>
            <a:r>
              <a:rPr lang="pl-PL" sz="1400" b="1" i="0" dirty="0">
                <a:effectLst/>
              </a:rPr>
              <a:t> H Ft</a:t>
            </a:r>
            <a:r>
              <a:rPr lang="en-IN" sz="1400" b="1" dirty="0"/>
              <a:t>., Area – 100 Sq. Ft Total Units - 1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EA6D30-EFAB-9635-85F6-75EF61FDA7CD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D7F245-E0B7-BDD6-C91D-5F1897A46813}"/>
              </a:ext>
            </a:extLst>
          </p:cNvPr>
          <p:cNvSpPr/>
          <p:nvPr/>
        </p:nvSpPr>
        <p:spPr>
          <a:xfrm>
            <a:off x="1310640" y="641440"/>
            <a:ext cx="426720" cy="457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11B157-8920-869F-F103-494E93BACC87}"/>
              </a:ext>
            </a:extLst>
          </p:cNvPr>
          <p:cNvSpPr/>
          <p:nvPr/>
        </p:nvSpPr>
        <p:spPr>
          <a:xfrm>
            <a:off x="3657600" y="2038350"/>
            <a:ext cx="1524000" cy="1143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392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1692</TotalTime>
  <Words>245</Words>
  <Application>Microsoft Office PowerPoint</Application>
  <PresentationFormat>On-screen Show (16:9)</PresentationFormat>
  <Paragraphs>39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29</cp:revision>
  <dcterms:created xsi:type="dcterms:W3CDTF">2022-12-23T06:02:50Z</dcterms:created>
  <dcterms:modified xsi:type="dcterms:W3CDTF">2023-02-15T12:14:28Z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