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68" r:id="rId3"/>
    <p:sldId id="269" r:id="rId4"/>
    <p:sldId id="270" r:id="rId5"/>
    <p:sldId id="271" r:id="rId6"/>
    <p:sldId id="272" r:id="rId7"/>
    <p:sldId id="267" r:id="rId8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874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183857" y="2322188"/>
            <a:ext cx="31242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/>
            <a:r>
              <a:rPr lang="en-IN" sz="2800" i="0" dirty="0">
                <a:solidFill>
                  <a:schemeClr val="bg1"/>
                </a:solidFill>
                <a:effectLst/>
                <a:latin typeface="Outfit"/>
              </a:rPr>
              <a:t>Facade Branding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7402DC-5C12-84EE-26E6-78FEB966001F}"/>
              </a:ext>
            </a:extLst>
          </p:cNvPr>
          <p:cNvSpPr txBox="1"/>
          <p:nvPr/>
        </p:nvSpPr>
        <p:spPr>
          <a:xfrm>
            <a:off x="381000" y="4163919"/>
            <a:ext cx="89915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Facade, Location – </a:t>
            </a:r>
            <a:r>
              <a:rPr lang="en-US" sz="1400" b="1" spc="35" dirty="0">
                <a:cs typeface="Arial"/>
              </a:rPr>
              <a:t>Main</a:t>
            </a:r>
            <a:r>
              <a:rPr lang="en-US" sz="1400" b="1" spc="-60" dirty="0">
                <a:cs typeface="Arial"/>
              </a:rPr>
              <a:t> </a:t>
            </a:r>
            <a:r>
              <a:rPr lang="en-US" sz="1400" b="1" spc="35" dirty="0">
                <a:cs typeface="Arial"/>
              </a:rPr>
              <a:t>Entrance Area</a:t>
            </a:r>
            <a:r>
              <a:rPr lang="en-US" sz="1400" b="1" spc="45" dirty="0">
                <a:cs typeface="Arial"/>
              </a:rPr>
              <a:t>, Dimension</a:t>
            </a:r>
            <a:r>
              <a:rPr lang="en-US" sz="1400" b="1" spc="45" dirty="0">
                <a:cs typeface="Arial MT"/>
              </a:rPr>
              <a:t>: 63ft</a:t>
            </a:r>
            <a:r>
              <a:rPr lang="en-US" sz="1400" b="1" spc="85" dirty="0">
                <a:cs typeface="Arial MT"/>
              </a:rPr>
              <a:t> </a:t>
            </a:r>
            <a:r>
              <a:rPr lang="en-US" sz="1400" b="1" dirty="0">
                <a:cs typeface="Arial MT"/>
              </a:rPr>
              <a:t>W</a:t>
            </a:r>
            <a:r>
              <a:rPr lang="en-US" sz="1400" b="1" spc="135" dirty="0">
                <a:cs typeface="Arial MT"/>
              </a:rPr>
              <a:t> </a:t>
            </a:r>
            <a:r>
              <a:rPr lang="en-US" sz="1400" b="1" dirty="0">
                <a:cs typeface="Arial MT"/>
              </a:rPr>
              <a:t>x</a:t>
            </a:r>
            <a:r>
              <a:rPr lang="en-US" sz="1400" b="1" spc="130" dirty="0">
                <a:cs typeface="Arial MT"/>
              </a:rPr>
              <a:t> </a:t>
            </a:r>
            <a:r>
              <a:rPr lang="en-US" sz="1400" b="1" spc="55" dirty="0">
                <a:cs typeface="Arial MT"/>
              </a:rPr>
              <a:t>17ft</a:t>
            </a:r>
            <a:r>
              <a:rPr lang="en-US" sz="1400" b="1" spc="130" dirty="0">
                <a:cs typeface="Arial MT"/>
              </a:rPr>
              <a:t> </a:t>
            </a:r>
            <a:r>
              <a:rPr lang="en-US" sz="1400" b="1" spc="-5" dirty="0">
                <a:cs typeface="Arial MT"/>
              </a:rPr>
              <a:t>H, Total Area: 1071 Sq. Ft.</a:t>
            </a:r>
            <a:endParaRPr lang="en-US" sz="1600" b="1" dirty="0">
              <a:cs typeface="Arial MT"/>
            </a:endParaRPr>
          </a:p>
          <a:p>
            <a:endParaRPr lang="en-IN" sz="16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70EEB7-BA20-5E8D-1178-70DA57BE3769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F6ABB3-711D-5964-CE4D-37F23CD72B66}"/>
              </a:ext>
            </a:extLst>
          </p:cNvPr>
          <p:cNvSpPr/>
          <p:nvPr/>
        </p:nvSpPr>
        <p:spPr>
          <a:xfrm>
            <a:off x="1409700" y="701631"/>
            <a:ext cx="419100" cy="39787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en-IN" dirty="0"/>
          </a:p>
        </p:txBody>
      </p:sp>
      <p:pic>
        <p:nvPicPr>
          <p:cNvPr id="7" name="object 2">
            <a:extLst>
              <a:ext uri="{FF2B5EF4-FFF2-40B4-BE49-F238E27FC236}">
                <a16:creationId xmlns:a16="http://schemas.microsoft.com/office/drawing/2014/main" id="{4FC1B68E-A2CC-6CFA-B95A-DCE0D9F00D3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687193"/>
            <a:ext cx="4953000" cy="333235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04171A-0ED9-071A-F751-01D03A495866}"/>
              </a:ext>
            </a:extLst>
          </p:cNvPr>
          <p:cNvSpPr/>
          <p:nvPr/>
        </p:nvSpPr>
        <p:spPr>
          <a:xfrm>
            <a:off x="2133600" y="1581151"/>
            <a:ext cx="4572000" cy="129540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6109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D5C948-D3AA-A0AD-E15F-1E91D0DC9F2B}"/>
              </a:ext>
            </a:extLst>
          </p:cNvPr>
          <p:cNvSpPr txBox="1"/>
          <p:nvPr/>
        </p:nvSpPr>
        <p:spPr>
          <a:xfrm>
            <a:off x="609600" y="4263583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Facade, Location – </a:t>
            </a:r>
            <a:r>
              <a:rPr lang="en-IN" sz="1400" b="1" spc="35" dirty="0">
                <a:cs typeface="Arial"/>
              </a:rPr>
              <a:t>Main</a:t>
            </a:r>
            <a:r>
              <a:rPr lang="en-IN" sz="1400" b="1" spc="-60" dirty="0">
                <a:cs typeface="Arial"/>
              </a:rPr>
              <a:t> </a:t>
            </a:r>
            <a:r>
              <a:rPr lang="en-IN" sz="1400" b="1" spc="35" dirty="0">
                <a:cs typeface="Arial"/>
              </a:rPr>
              <a:t>Entrance Area</a:t>
            </a:r>
            <a:r>
              <a:rPr lang="en-US" sz="1400" b="1" spc="-15" dirty="0"/>
              <a:t>, Dimension – </a:t>
            </a:r>
            <a:r>
              <a:rPr lang="en-IN" sz="1400" b="1" spc="20" dirty="0">
                <a:cs typeface="Arial MT"/>
              </a:rPr>
              <a:t>40 W x </a:t>
            </a:r>
            <a:r>
              <a:rPr lang="en-IN" sz="1400" b="1" spc="50" dirty="0">
                <a:cs typeface="Arial MT"/>
              </a:rPr>
              <a:t>46 H</a:t>
            </a:r>
            <a:r>
              <a:rPr lang="en-US" sz="1400" b="1" spc="-15" dirty="0">
                <a:cs typeface="Arial MT"/>
              </a:rPr>
              <a:t> ft., Total Area: 1840 </a:t>
            </a:r>
            <a:r>
              <a:rPr lang="en-US" sz="1400" b="1" spc="-5" dirty="0">
                <a:cs typeface="Arial MT"/>
              </a:rPr>
              <a:t>Sq. Ft.</a:t>
            </a:r>
            <a:endParaRPr lang="en-US" sz="1600" b="1" dirty="0">
              <a:cs typeface="Arial MT"/>
            </a:endParaRPr>
          </a:p>
          <a:p>
            <a:r>
              <a:rPr lang="en-US" sz="1400" b="1" spc="-15" dirty="0">
                <a:cs typeface="Arial MT"/>
              </a:rPr>
              <a:t> </a:t>
            </a:r>
            <a:r>
              <a:rPr lang="en-US" sz="1400" b="1" spc="-15" dirty="0"/>
              <a:t> </a:t>
            </a:r>
            <a:endParaRPr lang="en-IN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5DA533-DF94-53C3-06CE-7BEE8638C9EA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F7D3B7-E584-8DF5-7FEE-ED256A4749B2}"/>
              </a:ext>
            </a:extLst>
          </p:cNvPr>
          <p:cNvSpPr/>
          <p:nvPr/>
        </p:nvSpPr>
        <p:spPr>
          <a:xfrm>
            <a:off x="1638300" y="640079"/>
            <a:ext cx="419100" cy="39787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en-IN" dirty="0"/>
          </a:p>
        </p:txBody>
      </p:sp>
      <p:pic>
        <p:nvPicPr>
          <p:cNvPr id="5" name="object 2">
            <a:extLst>
              <a:ext uri="{FF2B5EF4-FFF2-40B4-BE49-F238E27FC236}">
                <a16:creationId xmlns:a16="http://schemas.microsoft.com/office/drawing/2014/main" id="{E826989F-A57F-ED04-DFFD-735C205FBB3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7400" y="640079"/>
            <a:ext cx="4648200" cy="348234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56E8282-E059-D3E5-3CE9-7300BB24BC43}"/>
              </a:ext>
            </a:extLst>
          </p:cNvPr>
          <p:cNvSpPr/>
          <p:nvPr/>
        </p:nvSpPr>
        <p:spPr>
          <a:xfrm>
            <a:off x="4573858" y="1042852"/>
            <a:ext cx="1369741" cy="1909898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0813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F4629E-6BB7-8A74-906C-CD11E94AB3AF}"/>
              </a:ext>
            </a:extLst>
          </p:cNvPr>
          <p:cNvSpPr txBox="1"/>
          <p:nvPr/>
        </p:nvSpPr>
        <p:spPr>
          <a:xfrm>
            <a:off x="762000" y="4307159"/>
            <a:ext cx="982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Facade, Location –</a:t>
            </a:r>
            <a:r>
              <a:rPr lang="en-IN" sz="1400" b="1" spc="35" dirty="0">
                <a:cs typeface="Arial"/>
              </a:rPr>
              <a:t>Main</a:t>
            </a:r>
            <a:r>
              <a:rPr lang="en-IN" sz="1400" b="1" spc="-60" dirty="0">
                <a:cs typeface="Arial"/>
              </a:rPr>
              <a:t> </a:t>
            </a:r>
            <a:r>
              <a:rPr lang="en-IN" sz="1400" b="1" spc="35" dirty="0">
                <a:cs typeface="Arial"/>
              </a:rPr>
              <a:t>Entrance Area</a:t>
            </a:r>
            <a:r>
              <a:rPr lang="en-US" sz="1400" b="1" spc="-15" dirty="0"/>
              <a:t>, Dimension–</a:t>
            </a:r>
            <a:r>
              <a:rPr lang="en-IN" sz="1400" b="1" spc="45" dirty="0">
                <a:cs typeface="Arial MT"/>
              </a:rPr>
              <a:t>55 W x 21 H </a:t>
            </a:r>
            <a:r>
              <a:rPr lang="en-US" sz="1400" b="1" spc="-15" dirty="0"/>
              <a:t>ft., Total Area: 1155 </a:t>
            </a:r>
            <a:r>
              <a:rPr lang="en-US" sz="1400" b="1" spc="-5" dirty="0">
                <a:cs typeface="Arial MT"/>
              </a:rPr>
              <a:t>Sq. Ft.</a:t>
            </a:r>
            <a:endParaRPr lang="en-US" sz="1600" b="1" dirty="0">
              <a:cs typeface="Arial MT"/>
            </a:endParaRPr>
          </a:p>
          <a:p>
            <a:r>
              <a:rPr lang="en-US" sz="1400" b="1" spc="-15" dirty="0"/>
              <a:t> </a:t>
            </a:r>
            <a:endParaRPr lang="en-IN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6DB828-8F29-B10A-D5D0-14A61C365CDA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3BAD65-F276-529B-0B7C-CCCFFB0F997B}"/>
              </a:ext>
            </a:extLst>
          </p:cNvPr>
          <p:cNvSpPr/>
          <p:nvPr/>
        </p:nvSpPr>
        <p:spPr>
          <a:xfrm>
            <a:off x="1278673" y="746438"/>
            <a:ext cx="419100" cy="39787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en-IN" dirty="0"/>
          </a:p>
        </p:txBody>
      </p:sp>
      <p:pic>
        <p:nvPicPr>
          <p:cNvPr id="7" name="object 2">
            <a:extLst>
              <a:ext uri="{FF2B5EF4-FFF2-40B4-BE49-F238E27FC236}">
                <a16:creationId xmlns:a16="http://schemas.microsoft.com/office/drawing/2014/main" id="{BD77E01C-9365-3CC3-7E1C-58855049E61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7066" y="746438"/>
            <a:ext cx="5729868" cy="332863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0B0580A-953F-3060-FACF-CB271120A910}"/>
              </a:ext>
            </a:extLst>
          </p:cNvPr>
          <p:cNvSpPr/>
          <p:nvPr/>
        </p:nvSpPr>
        <p:spPr>
          <a:xfrm>
            <a:off x="3048000" y="2376794"/>
            <a:ext cx="2438400" cy="804556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3819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748A030-86A6-24C6-2E0C-3D5DFF5EC953}"/>
              </a:ext>
            </a:extLst>
          </p:cNvPr>
          <p:cNvSpPr txBox="1"/>
          <p:nvPr/>
        </p:nvSpPr>
        <p:spPr>
          <a:xfrm>
            <a:off x="304800" y="4297599"/>
            <a:ext cx="8991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Facade, Location –</a:t>
            </a:r>
            <a:r>
              <a:rPr lang="en-IN" sz="1400" b="1" spc="35" dirty="0">
                <a:cs typeface="Arial"/>
              </a:rPr>
              <a:t>Main</a:t>
            </a:r>
            <a:r>
              <a:rPr lang="en-IN" sz="1400" b="1" spc="-60" dirty="0">
                <a:cs typeface="Arial"/>
              </a:rPr>
              <a:t> </a:t>
            </a:r>
            <a:r>
              <a:rPr lang="en-IN" sz="1400" b="1" spc="35" dirty="0">
                <a:cs typeface="Arial"/>
              </a:rPr>
              <a:t>Entrance Area</a:t>
            </a:r>
            <a:r>
              <a:rPr lang="en-US" sz="1400" b="1" spc="-15" dirty="0"/>
              <a:t>, Dimension –</a:t>
            </a:r>
            <a:r>
              <a:rPr lang="en-IN" sz="1400" b="1" spc="55" dirty="0">
                <a:cs typeface="Arial MT"/>
              </a:rPr>
              <a:t>19.7 W x 22.7 H ft., Total Area: 447.19 </a:t>
            </a:r>
            <a:r>
              <a:rPr lang="en-US" sz="1400" b="1" spc="-5" dirty="0">
                <a:cs typeface="Arial MT"/>
              </a:rPr>
              <a:t>Sq. Ft.</a:t>
            </a:r>
            <a:endParaRPr lang="en-US" sz="1600" b="1" dirty="0">
              <a:cs typeface="Arial MT"/>
            </a:endParaRPr>
          </a:p>
          <a:p>
            <a:r>
              <a:rPr lang="en-IN" sz="1400" b="1" spc="55" dirty="0">
                <a:cs typeface="Arial MT"/>
              </a:rPr>
              <a:t> </a:t>
            </a:r>
            <a:endParaRPr lang="en-IN" sz="1400" b="1" dirty="0">
              <a:cs typeface="Arial MT"/>
            </a:endParaRPr>
          </a:p>
          <a:p>
            <a:r>
              <a:rPr lang="en-US" sz="1400" b="1" spc="-15" dirty="0"/>
              <a:t> </a:t>
            </a:r>
            <a:endParaRPr lang="en-IN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74C8BC-FB84-D87E-0020-4868F41179B5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B7FFED-9E39-59C9-7742-1F33F883F961}"/>
              </a:ext>
            </a:extLst>
          </p:cNvPr>
          <p:cNvSpPr/>
          <p:nvPr/>
        </p:nvSpPr>
        <p:spPr>
          <a:xfrm>
            <a:off x="1543050" y="685799"/>
            <a:ext cx="419100" cy="39787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  <a:endParaRPr lang="en-IN" dirty="0"/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CE9F6C24-835A-B32B-9AAF-09425D0C630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2150" y="685799"/>
            <a:ext cx="5257800" cy="346760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F6B2D3E-8B2D-8D4F-A860-58DF11781C01}"/>
              </a:ext>
            </a:extLst>
          </p:cNvPr>
          <p:cNvSpPr/>
          <p:nvPr/>
        </p:nvSpPr>
        <p:spPr>
          <a:xfrm>
            <a:off x="5943600" y="2320088"/>
            <a:ext cx="990600" cy="786751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5784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CE2454-E578-D416-36BF-B41633C6CA8A}"/>
              </a:ext>
            </a:extLst>
          </p:cNvPr>
          <p:cNvSpPr txBox="1"/>
          <p:nvPr/>
        </p:nvSpPr>
        <p:spPr>
          <a:xfrm>
            <a:off x="381000" y="4375618"/>
            <a:ext cx="952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Facade, Location –</a:t>
            </a:r>
            <a:r>
              <a:rPr lang="en-IN" sz="1400" b="1" spc="35" dirty="0">
                <a:cs typeface="Arial"/>
              </a:rPr>
              <a:t>Main</a:t>
            </a:r>
            <a:r>
              <a:rPr lang="en-IN" sz="1400" b="1" spc="-60" dirty="0">
                <a:cs typeface="Arial"/>
              </a:rPr>
              <a:t> </a:t>
            </a:r>
            <a:r>
              <a:rPr lang="en-IN" sz="1400" b="1" spc="35" dirty="0">
                <a:cs typeface="Arial"/>
              </a:rPr>
              <a:t>Entrance Area</a:t>
            </a:r>
            <a:r>
              <a:rPr lang="en-US" sz="1400" b="1" spc="-15" dirty="0"/>
              <a:t>, Dimension–</a:t>
            </a:r>
            <a:r>
              <a:rPr lang="en-IN" sz="1400" b="1" spc="60" dirty="0">
                <a:cs typeface="Arial MT"/>
              </a:rPr>
              <a:t>16 W x 32.6 H ft., Total Area: 521.6 </a:t>
            </a:r>
            <a:r>
              <a:rPr lang="en-US" sz="1400" b="1" spc="-5" dirty="0">
                <a:cs typeface="Arial MT"/>
              </a:rPr>
              <a:t>Sq. Ft.</a:t>
            </a:r>
            <a:endParaRPr lang="en-US" sz="1600" b="1" dirty="0">
              <a:cs typeface="Arial MT"/>
            </a:endParaRPr>
          </a:p>
          <a:p>
            <a:endParaRPr lang="en-IN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F354C4-22BD-DF6A-901B-64721D09955A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392A03-03AD-FAD8-7485-3532B0D27707}"/>
              </a:ext>
            </a:extLst>
          </p:cNvPr>
          <p:cNvSpPr/>
          <p:nvPr/>
        </p:nvSpPr>
        <p:spPr>
          <a:xfrm>
            <a:off x="1379963" y="655756"/>
            <a:ext cx="419100" cy="39787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5</a:t>
            </a:r>
            <a:endParaRPr lang="en-IN" sz="1400" dirty="0"/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61C99C01-1474-33FC-DEB6-59FE1B62760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7648" y="660867"/>
            <a:ext cx="5177883" cy="36170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CE810CF-5EC3-DF67-AD0E-DA8F07296BF8}"/>
              </a:ext>
            </a:extLst>
          </p:cNvPr>
          <p:cNvSpPr/>
          <p:nvPr/>
        </p:nvSpPr>
        <p:spPr>
          <a:xfrm>
            <a:off x="3429000" y="1581150"/>
            <a:ext cx="762000" cy="114300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5136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</TotalTime>
  <Words>152</Words>
  <Application>Microsoft Office PowerPoint</Application>
  <PresentationFormat>On-screen Show (16:9)</PresentationFormat>
  <Paragraphs>16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Outfit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22</cp:revision>
  <dcterms:created xsi:type="dcterms:W3CDTF">2022-12-23T06:02:50Z</dcterms:created>
  <dcterms:modified xsi:type="dcterms:W3CDTF">2023-02-17T05:53:20Z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