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2"/>
    <p:sldId id="315" r:id="rId3"/>
    <p:sldId id="316" r:id="rId4"/>
    <p:sldId id="267" r:id="rId5"/>
  </p:sldIdLst>
  <p:sldSz cx="9144000" cy="5143500" type="screen16x9"/>
  <p:notesSz cx="9144000" cy="5143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874" y="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62561C-3AB5-4B2F-B2D2-F8D92ED047AE}" type="datetimeFigureOut">
              <a:rPr lang="en-US" smtClean="0"/>
              <a:t>2/20/2023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ED1C8-DDC9-4766-8750-BDE9018F1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98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3073753" y="1265559"/>
            <a:ext cx="2073275" cy="1807845"/>
          </a:xfrm>
          <a:custGeom>
            <a:avLst/>
            <a:gdLst/>
            <a:ahLst/>
            <a:cxnLst/>
            <a:rect l="l" t="t" r="r" b="b"/>
            <a:pathLst>
              <a:path w="2073275" h="1807845">
                <a:moveTo>
                  <a:pt x="1752044" y="1807568"/>
                </a:moveTo>
                <a:lnTo>
                  <a:pt x="7" y="1807568"/>
                </a:lnTo>
                <a:lnTo>
                  <a:pt x="0" y="321110"/>
                </a:lnTo>
                <a:lnTo>
                  <a:pt x="3481" y="273661"/>
                </a:lnTo>
                <a:lnTo>
                  <a:pt x="13594" y="228374"/>
                </a:lnTo>
                <a:lnTo>
                  <a:pt x="29843" y="185745"/>
                </a:lnTo>
                <a:lnTo>
                  <a:pt x="51730" y="146271"/>
                </a:lnTo>
                <a:lnTo>
                  <a:pt x="78758" y="110449"/>
                </a:lnTo>
                <a:lnTo>
                  <a:pt x="110432" y="78776"/>
                </a:lnTo>
                <a:lnTo>
                  <a:pt x="146254" y="51747"/>
                </a:lnTo>
                <a:lnTo>
                  <a:pt x="185728" y="29860"/>
                </a:lnTo>
                <a:lnTo>
                  <a:pt x="228357" y="13612"/>
                </a:lnTo>
                <a:lnTo>
                  <a:pt x="273644" y="3498"/>
                </a:lnTo>
                <a:lnTo>
                  <a:pt x="321093" y="17"/>
                </a:lnTo>
                <a:lnTo>
                  <a:pt x="2073130" y="0"/>
                </a:lnTo>
                <a:lnTo>
                  <a:pt x="2073138" y="1486475"/>
                </a:lnTo>
                <a:lnTo>
                  <a:pt x="2069138" y="1537008"/>
                </a:lnTo>
                <a:lnTo>
                  <a:pt x="2057376" y="1585842"/>
                </a:lnTo>
                <a:lnTo>
                  <a:pt x="2038209" y="1632114"/>
                </a:lnTo>
                <a:lnTo>
                  <a:pt x="2011996" y="1674961"/>
                </a:lnTo>
                <a:lnTo>
                  <a:pt x="1979092" y="1713522"/>
                </a:lnTo>
                <a:lnTo>
                  <a:pt x="1940531" y="1746426"/>
                </a:lnTo>
                <a:lnTo>
                  <a:pt x="1897683" y="1772640"/>
                </a:lnTo>
                <a:lnTo>
                  <a:pt x="1851411" y="1791806"/>
                </a:lnTo>
                <a:lnTo>
                  <a:pt x="1802577" y="1803568"/>
                </a:lnTo>
                <a:lnTo>
                  <a:pt x="1752044" y="1807568"/>
                </a:lnTo>
                <a:close/>
              </a:path>
            </a:pathLst>
          </a:custGeom>
          <a:solidFill>
            <a:srgbClr val="0D5D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2/20/2023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2/20/2023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2/20/2023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79000" y="593364"/>
            <a:ext cx="1985999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81" y="-4763"/>
            <a:ext cx="9144000" cy="5162550"/>
            <a:chOff x="0" y="0"/>
            <a:chExt cx="9144000" cy="51625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516255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64668" y="478631"/>
              <a:ext cx="457199" cy="4571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36006" y="864393"/>
              <a:ext cx="457199" cy="4571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71600" y="421481"/>
              <a:ext cx="457199" cy="4571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3464718"/>
              <a:ext cx="1600199" cy="167878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79518" y="0"/>
              <a:ext cx="1564480" cy="165734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4267200" y="2349894"/>
            <a:ext cx="31242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l"/>
            <a:r>
              <a:rPr lang="en-IN" sz="2800" dirty="0">
                <a:solidFill>
                  <a:schemeClr val="bg1"/>
                </a:solidFill>
                <a:latin typeface="Outfit"/>
              </a:rPr>
              <a:t>Drop - Down</a:t>
            </a:r>
            <a:endParaRPr lang="en-IN" sz="2800" i="0" dirty="0">
              <a:solidFill>
                <a:schemeClr val="bg1"/>
              </a:solidFill>
              <a:effectLst/>
              <a:latin typeface="Outfi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EFDDF9A-5F0E-27D8-D826-F7474DF138FA}"/>
              </a:ext>
            </a:extLst>
          </p:cNvPr>
          <p:cNvSpPr txBox="1"/>
          <p:nvPr/>
        </p:nvSpPr>
        <p:spPr>
          <a:xfrm>
            <a:off x="1143000" y="4336759"/>
            <a:ext cx="8001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/>
              <a:t>Media Type – Drop Down</a:t>
            </a:r>
            <a:r>
              <a:rPr lang="en-IN" sz="1400" b="1" i="0" dirty="0">
                <a:effectLst/>
              </a:rPr>
              <a:t>, Location – Third Floor, </a:t>
            </a:r>
            <a:r>
              <a:rPr lang="en-IN" sz="1400" b="1" dirty="0"/>
              <a:t>Dimension – </a:t>
            </a:r>
            <a:r>
              <a:rPr lang="pl-PL" sz="1400" b="1" spc="-5" dirty="0">
                <a:latin typeface="Calibri"/>
                <a:cs typeface="Calibri"/>
              </a:rPr>
              <a:t>5</a:t>
            </a:r>
            <a:r>
              <a:rPr lang="pl-PL" sz="1400" b="1" spc="-10" dirty="0">
                <a:latin typeface="Calibri"/>
                <a:cs typeface="Calibri"/>
              </a:rPr>
              <a:t> </a:t>
            </a:r>
            <a:r>
              <a:rPr lang="pl-PL" sz="1400" b="1" spc="-5" dirty="0">
                <a:latin typeface="Calibri"/>
                <a:cs typeface="Calibri"/>
              </a:rPr>
              <a:t>W</a:t>
            </a:r>
            <a:r>
              <a:rPr lang="pl-PL" sz="1400" b="1" spc="-15" dirty="0">
                <a:latin typeface="Calibri"/>
                <a:cs typeface="Calibri"/>
              </a:rPr>
              <a:t> </a:t>
            </a:r>
            <a:r>
              <a:rPr lang="pl-PL" sz="1400" b="1" spc="-5" dirty="0">
                <a:latin typeface="Calibri"/>
                <a:cs typeface="Calibri"/>
              </a:rPr>
              <a:t>X</a:t>
            </a:r>
            <a:r>
              <a:rPr lang="pl-PL" sz="1400" b="1" dirty="0">
                <a:latin typeface="Calibri"/>
                <a:cs typeface="Calibri"/>
              </a:rPr>
              <a:t> </a:t>
            </a:r>
            <a:r>
              <a:rPr lang="pl-PL" sz="1400" b="1" spc="-10" dirty="0">
                <a:latin typeface="Calibri"/>
                <a:cs typeface="Calibri"/>
              </a:rPr>
              <a:t>25</a:t>
            </a:r>
            <a:r>
              <a:rPr lang="pl-PL" sz="1400" b="1" dirty="0">
                <a:latin typeface="Calibri"/>
                <a:cs typeface="Calibri"/>
              </a:rPr>
              <a:t> </a:t>
            </a:r>
            <a:r>
              <a:rPr lang="pl-PL" sz="1400" b="1" spc="-5" dirty="0">
                <a:latin typeface="Calibri"/>
                <a:cs typeface="Calibri"/>
              </a:rPr>
              <a:t>H</a:t>
            </a:r>
            <a:r>
              <a:rPr lang="en-IN" sz="1400" b="1" spc="-5" dirty="0">
                <a:latin typeface="Calibri"/>
                <a:cs typeface="Calibri"/>
              </a:rPr>
              <a:t> </a:t>
            </a:r>
            <a:r>
              <a:rPr lang="en-IN" sz="1400" b="1" dirty="0"/>
              <a:t>Ft., Area -125 Sq. Ft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BF0DD6-3F35-32BD-1BC9-B113F55A7359}"/>
              </a:ext>
            </a:extLst>
          </p:cNvPr>
          <p:cNvSpPr/>
          <p:nvPr/>
        </p:nvSpPr>
        <p:spPr>
          <a:xfrm>
            <a:off x="1800697" y="762465"/>
            <a:ext cx="464344" cy="40005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C418F1-839F-4885-2B4B-5BFE67841F7B}"/>
              </a:ext>
            </a:extLst>
          </p:cNvPr>
          <p:cNvSpPr/>
          <p:nvPr/>
        </p:nvSpPr>
        <p:spPr>
          <a:xfrm>
            <a:off x="0" y="16262"/>
            <a:ext cx="9144000" cy="52322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" name="object 6">
            <a:extLst>
              <a:ext uri="{FF2B5EF4-FFF2-40B4-BE49-F238E27FC236}">
                <a16:creationId xmlns:a16="http://schemas.microsoft.com/office/drawing/2014/main" id="{B2D57D5D-D3B5-ADEA-B15D-C7F634E2847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39640" y="762465"/>
            <a:ext cx="4464719" cy="35052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DD825E7-1DA6-5247-B60C-496C4293DDAB}"/>
              </a:ext>
            </a:extLst>
          </p:cNvPr>
          <p:cNvSpPr/>
          <p:nvPr/>
        </p:nvSpPr>
        <p:spPr>
          <a:xfrm>
            <a:off x="3810000" y="2266949"/>
            <a:ext cx="457200" cy="1219201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CD978D-3F89-4216-8445-811B7C09410C}"/>
              </a:ext>
            </a:extLst>
          </p:cNvPr>
          <p:cNvSpPr/>
          <p:nvPr/>
        </p:nvSpPr>
        <p:spPr>
          <a:xfrm>
            <a:off x="5410200" y="2266949"/>
            <a:ext cx="457200" cy="1219201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2964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22DBF3F-1E4E-421F-3272-4198A5690A3B}"/>
              </a:ext>
            </a:extLst>
          </p:cNvPr>
          <p:cNvSpPr txBox="1"/>
          <p:nvPr/>
        </p:nvSpPr>
        <p:spPr>
          <a:xfrm>
            <a:off x="1113263" y="4399842"/>
            <a:ext cx="8001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/>
              <a:t>Media Type – Dropdown</a:t>
            </a:r>
            <a:r>
              <a:rPr lang="en-IN" sz="1400" b="1" i="0" dirty="0">
                <a:effectLst/>
              </a:rPr>
              <a:t>, Location – Top Floor, </a:t>
            </a:r>
            <a:r>
              <a:rPr lang="en-IN" sz="1400" b="1" dirty="0"/>
              <a:t>Dimension – </a:t>
            </a:r>
            <a:r>
              <a:rPr lang="pl-PL" sz="1400" b="1" spc="-10" dirty="0">
                <a:latin typeface="Calibri"/>
                <a:cs typeface="Calibri"/>
              </a:rPr>
              <a:t>3</a:t>
            </a:r>
            <a:r>
              <a:rPr lang="pl-PL" sz="1400" b="1" spc="-5" dirty="0">
                <a:latin typeface="Calibri"/>
                <a:cs typeface="Calibri"/>
              </a:rPr>
              <a:t> W</a:t>
            </a:r>
            <a:r>
              <a:rPr lang="pl-PL" sz="1400" b="1" spc="-15" dirty="0">
                <a:latin typeface="Calibri"/>
                <a:cs typeface="Calibri"/>
              </a:rPr>
              <a:t> </a:t>
            </a:r>
            <a:r>
              <a:rPr lang="pl-PL" sz="1400" b="1" spc="-5" dirty="0">
                <a:latin typeface="Calibri"/>
                <a:cs typeface="Calibri"/>
              </a:rPr>
              <a:t>X</a:t>
            </a:r>
            <a:r>
              <a:rPr lang="pl-PL" sz="1400" b="1" spc="5" dirty="0">
                <a:latin typeface="Calibri"/>
                <a:cs typeface="Calibri"/>
              </a:rPr>
              <a:t> </a:t>
            </a:r>
            <a:r>
              <a:rPr lang="pl-PL" sz="1400" b="1" spc="-10" dirty="0">
                <a:latin typeface="Calibri"/>
                <a:cs typeface="Calibri"/>
              </a:rPr>
              <a:t>6</a:t>
            </a:r>
            <a:r>
              <a:rPr lang="pl-PL" sz="1400" b="1" spc="-5" dirty="0">
                <a:latin typeface="Calibri"/>
                <a:cs typeface="Calibri"/>
              </a:rPr>
              <a:t> H</a:t>
            </a:r>
            <a:r>
              <a:rPr lang="en-IN" sz="1400" b="1" dirty="0"/>
              <a:t>Ft., Area – 18 Sq. Ft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A3E95C5-4A7D-E216-FD64-D34F3654FFF1}"/>
              </a:ext>
            </a:extLst>
          </p:cNvPr>
          <p:cNvSpPr/>
          <p:nvPr/>
        </p:nvSpPr>
        <p:spPr>
          <a:xfrm>
            <a:off x="0" y="16262"/>
            <a:ext cx="9144000" cy="52322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CB989D9-40FD-99FA-9AA0-EAB8AFB27E40}"/>
              </a:ext>
            </a:extLst>
          </p:cNvPr>
          <p:cNvSpPr/>
          <p:nvPr/>
        </p:nvSpPr>
        <p:spPr>
          <a:xfrm>
            <a:off x="1676400" y="691882"/>
            <a:ext cx="464344" cy="40005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2</a:t>
            </a:r>
            <a:endParaRPr lang="en-IN" dirty="0">
              <a:solidFill>
                <a:schemeClr val="bg1"/>
              </a:solidFill>
            </a:endParaRPr>
          </a:p>
        </p:txBody>
      </p:sp>
      <p:pic>
        <p:nvPicPr>
          <p:cNvPr id="4" name="object 5">
            <a:extLst>
              <a:ext uri="{FF2B5EF4-FFF2-40B4-BE49-F238E27FC236}">
                <a16:creationId xmlns:a16="http://schemas.microsoft.com/office/drawing/2014/main" id="{0460AADB-0ACB-7E0A-1738-EB200A29BF1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36851" y="678962"/>
            <a:ext cx="4670298" cy="35814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E96B983-5C05-1E40-45A0-C040DF9FC5AD}"/>
              </a:ext>
            </a:extLst>
          </p:cNvPr>
          <p:cNvSpPr/>
          <p:nvPr/>
        </p:nvSpPr>
        <p:spPr>
          <a:xfrm>
            <a:off x="4011549" y="1860061"/>
            <a:ext cx="381000" cy="1219201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5F44D2-B67F-0811-1F76-2C28C902D89F}"/>
              </a:ext>
            </a:extLst>
          </p:cNvPr>
          <p:cNvSpPr/>
          <p:nvPr/>
        </p:nvSpPr>
        <p:spPr>
          <a:xfrm>
            <a:off x="4773549" y="2087015"/>
            <a:ext cx="457200" cy="1157615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5576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72475" y="978693"/>
            <a:ext cx="771524" cy="90011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486650" y="4271962"/>
            <a:ext cx="1657350" cy="871855"/>
            <a:chOff x="7486650" y="4271962"/>
            <a:chExt cx="1657350" cy="8718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00800" y="1764506"/>
            <a:ext cx="814387" cy="27146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21681" y="1371600"/>
            <a:ext cx="700087" cy="23574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00350" y="2743200"/>
            <a:ext cx="1071562" cy="35004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43700" y="3143250"/>
            <a:ext cx="1071562" cy="35004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21481" y="2664618"/>
            <a:ext cx="778668" cy="25003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932757" y="1896666"/>
            <a:ext cx="4211242" cy="3246833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0" y="1400175"/>
            <a:ext cx="6050915" cy="3743325"/>
            <a:chOff x="0" y="1400175"/>
            <a:chExt cx="6050915" cy="3743325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1896666"/>
              <a:ext cx="4236243" cy="324683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4034463" y="2153856"/>
            <a:ext cx="1082675" cy="10026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4154" marR="5080" indent="-212090">
              <a:lnSpc>
                <a:spcPct val="118800"/>
              </a:lnSpc>
              <a:spcBef>
                <a:spcPts val="95"/>
              </a:spcBef>
            </a:pPr>
            <a:r>
              <a:rPr sz="2700" b="1" dirty="0">
                <a:solidFill>
                  <a:srgbClr val="4E3BC9"/>
                </a:solidFill>
                <a:latin typeface="Trebuchet MS"/>
                <a:cs typeface="Trebuchet MS"/>
              </a:rPr>
              <a:t>T</a:t>
            </a:r>
            <a:r>
              <a:rPr sz="2700" b="1" spc="114" dirty="0">
                <a:solidFill>
                  <a:srgbClr val="4E3BC9"/>
                </a:solidFill>
                <a:latin typeface="Trebuchet MS"/>
                <a:cs typeface="Trebuchet MS"/>
              </a:rPr>
              <a:t>hank  </a:t>
            </a:r>
            <a:r>
              <a:rPr sz="2700" b="1" spc="65" dirty="0">
                <a:solidFill>
                  <a:srgbClr val="4E3BC9"/>
                </a:solidFill>
                <a:latin typeface="Trebuchet MS"/>
                <a:cs typeface="Trebuchet MS"/>
              </a:rPr>
              <a:t>You</a:t>
            </a:r>
            <a:endParaRPr sz="2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1749</TotalTime>
  <Words>58</Words>
  <Application>Microsoft Office PowerPoint</Application>
  <PresentationFormat>On-screen Show (16:9)</PresentationFormat>
  <Paragraphs>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Outfit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 Info Deck</dc:title>
  <dc:creator>TMA</dc:creator>
  <cp:lastModifiedBy>TMA</cp:lastModifiedBy>
  <cp:revision>26</cp:revision>
  <dcterms:created xsi:type="dcterms:W3CDTF">2022-12-23T06:02:50Z</dcterms:created>
  <dcterms:modified xsi:type="dcterms:W3CDTF">2023-02-20T06:25:37Z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