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68" r:id="rId3"/>
    <p:sldId id="269" r:id="rId4"/>
    <p:sldId id="270" r:id="rId5"/>
    <p:sldId id="271" r:id="rId6"/>
    <p:sldId id="273" r:id="rId7"/>
    <p:sldId id="272" r:id="rId8"/>
    <p:sldId id="267" r:id="rId9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ED1C8-DDC9-4766-8750-BDE9018F17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61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ED1C8-DDC9-4766-8750-BDE9018F17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6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020" y="1905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Outfit"/>
              </a:rPr>
              <a:t>Façade</a:t>
            </a:r>
          </a:p>
          <a:p>
            <a:pPr algn="l"/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304800" y="4347380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 </a:t>
            </a:r>
            <a:r>
              <a:rPr lang="en-IN" sz="1400" b="1" spc="40" dirty="0"/>
              <a:t> </a:t>
            </a:r>
            <a:r>
              <a:rPr lang="en-IN" sz="1400" b="1" spc="45" dirty="0"/>
              <a:t>North facing exterior side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30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28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Area: 840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4152900" y="272900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N" dirty="0"/>
          </a:p>
        </p:txBody>
      </p:sp>
      <p:pic>
        <p:nvPicPr>
          <p:cNvPr id="27" name="object 3">
            <a:extLst>
              <a:ext uri="{FF2B5EF4-FFF2-40B4-BE49-F238E27FC236}">
                <a16:creationId xmlns:a16="http://schemas.microsoft.com/office/drawing/2014/main" id="{28824D09-732A-FE3E-F342-E6A37A0F71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5950" y="787994"/>
            <a:ext cx="4953000" cy="335205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4495800" y="1885950"/>
            <a:ext cx="838200" cy="9906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6109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304800" y="4267900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</a:t>
            </a:r>
            <a:r>
              <a:rPr lang="en-IN" sz="1400" b="1" spc="45" dirty="0"/>
              <a:t>North facing exterior side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28 W X</a:t>
            </a:r>
            <a:r>
              <a:rPr lang="pl-PL" sz="1400" b="1" spc="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36 H </a:t>
            </a:r>
            <a:r>
              <a:rPr lang="en-US" sz="1400" b="1" spc="-5" dirty="0">
                <a:cs typeface="Arial MT"/>
              </a:rPr>
              <a:t>ft., Total Area: 1008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4152900" y="272900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N" dirty="0"/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BC7C4A12-77D5-0D44-A5E3-B580AFD85F2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933706"/>
            <a:ext cx="5181600" cy="317644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5410200" y="1428750"/>
            <a:ext cx="1219200" cy="16764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2957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533400" y="4343570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 </a:t>
            </a:r>
            <a:r>
              <a:rPr lang="en-IN" sz="1400" b="1" spc="40" dirty="0"/>
              <a:t> </a:t>
            </a:r>
            <a:r>
              <a:rPr lang="en-IN" sz="1400" b="1" spc="45" dirty="0"/>
              <a:t>West facing exterior side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28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36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Area: 1008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4152900" y="272900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N" dirty="0"/>
          </a:p>
        </p:txBody>
      </p:sp>
      <p:grpSp>
        <p:nvGrpSpPr>
          <p:cNvPr id="2" name="object 2">
            <a:extLst>
              <a:ext uri="{FF2B5EF4-FFF2-40B4-BE49-F238E27FC236}">
                <a16:creationId xmlns:a16="http://schemas.microsoft.com/office/drawing/2014/main" id="{B48F8AD1-CDE1-21F7-CDD8-E978DC783DCC}"/>
              </a:ext>
            </a:extLst>
          </p:cNvPr>
          <p:cNvGrpSpPr/>
          <p:nvPr/>
        </p:nvGrpSpPr>
        <p:grpSpPr>
          <a:xfrm>
            <a:off x="1771650" y="748990"/>
            <a:ext cx="5181600" cy="3516366"/>
            <a:chOff x="0" y="0"/>
            <a:chExt cx="12191999" cy="6857995"/>
          </a:xfrm>
        </p:grpSpPr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1EEB107A-4B79-5D14-7591-A802C4E439B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2"/>
              <a:ext cx="12191999" cy="6856473"/>
            </a:xfrm>
            <a:prstGeom prst="rect">
              <a:avLst/>
            </a:prstGeom>
          </p:spPr>
        </p:pic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68623AE9-C3EE-5D61-900C-FE1659207BE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96600" y="0"/>
              <a:ext cx="1293113" cy="1187958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2125904" y="2290685"/>
            <a:ext cx="838200" cy="9144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618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120806" y="4389084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 </a:t>
            </a:r>
            <a:r>
              <a:rPr lang="en-IN" sz="1400" b="1" spc="40" dirty="0"/>
              <a:t> </a:t>
            </a:r>
            <a:r>
              <a:rPr lang="en-IN" sz="1400" b="1" spc="45" dirty="0"/>
              <a:t>West facing exterior side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31.5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 28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</a:t>
            </a:r>
            <a:r>
              <a:rPr lang="en-US" sz="1400" b="1" spc="-5" dirty="0">
                <a:latin typeface="Calibri"/>
                <a:cs typeface="Calibri"/>
              </a:rPr>
              <a:t> </a:t>
            </a:r>
            <a:r>
              <a:rPr lang="en-US" sz="1400" b="1" spc="-5" dirty="0">
                <a:cs typeface="Arial MT"/>
              </a:rPr>
              <a:t>ft., Total Area: 882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4151041" y="231196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IN" dirty="0"/>
          </a:p>
        </p:txBody>
      </p:sp>
      <p:grpSp>
        <p:nvGrpSpPr>
          <p:cNvPr id="8" name="object 2">
            <a:extLst>
              <a:ext uri="{FF2B5EF4-FFF2-40B4-BE49-F238E27FC236}">
                <a16:creationId xmlns:a16="http://schemas.microsoft.com/office/drawing/2014/main" id="{CD32C476-D651-D44E-40FC-B19D36A924FD}"/>
              </a:ext>
            </a:extLst>
          </p:cNvPr>
          <p:cNvGrpSpPr/>
          <p:nvPr/>
        </p:nvGrpSpPr>
        <p:grpSpPr>
          <a:xfrm>
            <a:off x="1807891" y="685606"/>
            <a:ext cx="5105400" cy="3592796"/>
            <a:chOff x="0" y="0"/>
            <a:chExt cx="12191999" cy="6857995"/>
          </a:xfrm>
        </p:grpSpPr>
        <p:pic>
          <p:nvPicPr>
            <p:cNvPr id="9" name="object 3">
              <a:extLst>
                <a:ext uri="{FF2B5EF4-FFF2-40B4-BE49-F238E27FC236}">
                  <a16:creationId xmlns:a16="http://schemas.microsoft.com/office/drawing/2014/main" id="{4B5F46D9-E542-4993-3F41-47247188930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2"/>
              <a:ext cx="12191999" cy="6856473"/>
            </a:xfrm>
            <a:prstGeom prst="rect">
              <a:avLst/>
            </a:prstGeom>
          </p:spPr>
        </p:pic>
        <p:pic>
          <p:nvPicPr>
            <p:cNvPr id="10" name="object 4">
              <a:extLst>
                <a:ext uri="{FF2B5EF4-FFF2-40B4-BE49-F238E27FC236}">
                  <a16:creationId xmlns:a16="http://schemas.microsoft.com/office/drawing/2014/main" id="{DB82A615-7074-6C6F-A122-F461C385C78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78311" y="0"/>
              <a:ext cx="1311402" cy="1206246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2743200" y="2419351"/>
            <a:ext cx="762000" cy="8382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19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457200" y="4413166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 </a:t>
            </a:r>
            <a:r>
              <a:rPr lang="en-IN" sz="1400" b="1" spc="40" dirty="0"/>
              <a:t> </a:t>
            </a:r>
            <a:r>
              <a:rPr lang="en-IN" sz="1400" b="1" spc="45" dirty="0"/>
              <a:t>West facing exterior side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30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28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</a:t>
            </a:r>
            <a:r>
              <a:rPr lang="en-US" sz="1400" b="1" spc="-5" dirty="0">
                <a:latin typeface="Calibri"/>
                <a:cs typeface="Calibri"/>
              </a:rPr>
              <a:t> </a:t>
            </a:r>
            <a:r>
              <a:rPr lang="en-US" sz="1400" b="1" spc="-5" dirty="0">
                <a:cs typeface="Arial MT"/>
              </a:rPr>
              <a:t>ft., Total Area: 840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4151041" y="231196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en-IN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984E7714-1863-A220-0A58-F8676813642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6400" y="727538"/>
            <a:ext cx="5560283" cy="356627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5791200" y="2114550"/>
            <a:ext cx="990600" cy="141734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47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533400" y="4418294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Facade, Location – </a:t>
            </a:r>
            <a:r>
              <a:rPr lang="en-IN" sz="1400" b="1" spc="40" dirty="0"/>
              <a:t> </a:t>
            </a:r>
            <a:r>
              <a:rPr lang="en-IN" sz="1400" b="1" spc="45" dirty="0"/>
              <a:t>West facing exterior side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28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36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</a:t>
            </a:r>
            <a:r>
              <a:rPr lang="en-US" sz="1400" b="1" spc="-5" dirty="0">
                <a:latin typeface="Calibri"/>
                <a:cs typeface="Calibri"/>
              </a:rPr>
              <a:t> </a:t>
            </a:r>
            <a:r>
              <a:rPr lang="en-US" sz="1400" b="1" spc="-5" dirty="0">
                <a:cs typeface="Arial MT"/>
              </a:rPr>
              <a:t>ft., Total Area: 1008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4151041" y="231196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en-IN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D1A77867-AA28-81B9-14D4-C64C5F3D79E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1357" y="753850"/>
            <a:ext cx="5597568" cy="3516434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5257800" y="2419350"/>
            <a:ext cx="838200" cy="89795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0456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</TotalTime>
  <Words>185</Words>
  <Application>Microsoft Office PowerPoint</Application>
  <PresentationFormat>On-screen Show (16:9)</PresentationFormat>
  <Paragraphs>16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25</cp:revision>
  <dcterms:created xsi:type="dcterms:W3CDTF">2022-12-23T06:02:50Z</dcterms:created>
  <dcterms:modified xsi:type="dcterms:W3CDTF">2023-02-17T10:58:33Z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