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477" r:id="rId3"/>
    <p:sldId id="284" r:id="rId4"/>
    <p:sldId id="478" r:id="rId5"/>
    <p:sldId id="286" r:id="rId6"/>
    <p:sldId id="287" r:id="rId7"/>
    <p:sldId id="288" r:id="rId8"/>
    <p:sldId id="289" r:id="rId9"/>
    <p:sldId id="292" r:id="rId10"/>
    <p:sldId id="293" r:id="rId11"/>
    <p:sldId id="267" r:id="rId12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064668" y="2322188"/>
            <a:ext cx="4724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2800" spc="-15" dirty="0">
                <a:solidFill>
                  <a:schemeClr val="bg2"/>
                </a:solidFill>
                <a:latin typeface="Trebuchet MS"/>
                <a:cs typeface="Trebuchet MS"/>
              </a:rPr>
              <a:t>WALL SIGNAGE</a:t>
            </a:r>
            <a:endParaRPr sz="2400" dirty="0">
              <a:solidFill>
                <a:schemeClr val="bg2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457200" y="590550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858248"/>
              </p:ext>
            </p:extLst>
          </p:nvPr>
        </p:nvGraphicFramePr>
        <p:xfrm>
          <a:off x="205483" y="1929383"/>
          <a:ext cx="3572352" cy="15031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24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lang="en-US" sz="1400" spc="-15" dirty="0">
                          <a:latin typeface="Carlito"/>
                          <a:cs typeface="Carlito"/>
                        </a:rPr>
                        <a:t>Walkway bridge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00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150 x</a:t>
                      </a:r>
                      <a:r>
                        <a:rPr sz="14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lang="en-US" sz="1400" spc="-15" dirty="0">
                          <a:latin typeface="Carlito"/>
                          <a:cs typeface="Carlito"/>
                        </a:rPr>
                        <a:t>10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008120" y="1268729"/>
            <a:ext cx="5082539" cy="2682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240161"/>
              </p:ext>
            </p:extLst>
          </p:nvPr>
        </p:nvGraphicFramePr>
        <p:xfrm>
          <a:off x="205483" y="1929383"/>
          <a:ext cx="3572352" cy="15031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24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15" dirty="0">
                          <a:latin typeface="Carlito"/>
                          <a:cs typeface="Carlito"/>
                        </a:rPr>
                        <a:t>W</a:t>
                      </a:r>
                      <a:r>
                        <a:rPr lang="en-US" sz="1400" spc="-15" dirty="0">
                          <a:latin typeface="Carlito"/>
                          <a:cs typeface="Carlito"/>
                        </a:rPr>
                        <a:t>alkway bridge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001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150 x</a:t>
                      </a:r>
                      <a:r>
                        <a:rPr sz="14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lang="en-IN" sz="1400" spc="-15" dirty="0">
                          <a:latin typeface="Carlito"/>
                          <a:cs typeface="Carlito"/>
                        </a:rPr>
                        <a:t>10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848100" y="1070610"/>
            <a:ext cx="5101590" cy="3427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5483" y="1929384"/>
          <a:ext cx="3572352" cy="16328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24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0191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50"/>
                        </a:lnSpc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Main 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WTC</a:t>
                      </a:r>
                      <a:r>
                        <a:rPr sz="14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Entry/Exit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Carlito"/>
                          <a:cs typeface="Carlito"/>
                        </a:rPr>
                        <a:t>Facade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0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20 x</a:t>
                      </a:r>
                      <a:r>
                        <a:rPr sz="14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50</a:t>
                      </a: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945256" y="701040"/>
            <a:ext cx="4989194" cy="3741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CC7D1B-B13C-6187-11E9-F288F5A885F4}"/>
              </a:ext>
            </a:extLst>
          </p:cNvPr>
          <p:cNvSpPr/>
          <p:nvPr/>
        </p:nvSpPr>
        <p:spPr>
          <a:xfrm>
            <a:off x="5791200" y="1390649"/>
            <a:ext cx="914400" cy="23241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0031" y="662939"/>
            <a:ext cx="4882514" cy="3910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7025" y="1815465"/>
          <a:ext cx="3572828" cy="1503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Front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Facing</a:t>
                      </a:r>
                      <a:r>
                        <a:rPr sz="14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Facade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90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20 X</a:t>
                      </a:r>
                      <a:r>
                        <a:rPr sz="14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15</a:t>
                      </a: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C450F51-0A1B-0BB0-317C-8ED4F5049B5E}"/>
              </a:ext>
            </a:extLst>
          </p:cNvPr>
          <p:cNvSpPr/>
          <p:nvPr/>
        </p:nvSpPr>
        <p:spPr>
          <a:xfrm>
            <a:off x="6858000" y="2190750"/>
            <a:ext cx="1676400" cy="13716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0031" y="662939"/>
            <a:ext cx="4882514" cy="3910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7025" y="1878235"/>
          <a:ext cx="3572828" cy="1503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Front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Facing</a:t>
                      </a:r>
                      <a:r>
                        <a:rPr sz="14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Facade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9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14 X</a:t>
                      </a:r>
                      <a:r>
                        <a:rPr sz="14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15</a:t>
                      </a: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6EA80CE-3EE5-752C-BC8A-D6D79F6F082F}"/>
              </a:ext>
            </a:extLst>
          </p:cNvPr>
          <p:cNvSpPr/>
          <p:nvPr/>
        </p:nvSpPr>
        <p:spPr>
          <a:xfrm>
            <a:off x="4648200" y="1581150"/>
            <a:ext cx="990600" cy="9906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7025" y="1878235"/>
          <a:ext cx="3572828" cy="1503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Front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Facing</a:t>
                      </a:r>
                      <a:r>
                        <a:rPr sz="14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Facade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9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61 X</a:t>
                      </a:r>
                      <a:r>
                        <a:rPr sz="14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10</a:t>
                      </a: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893819" y="1070610"/>
            <a:ext cx="5109210" cy="3122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D41332-3845-B3A4-BA36-3C5738E4EF97}"/>
              </a:ext>
            </a:extLst>
          </p:cNvPr>
          <p:cNvSpPr/>
          <p:nvPr/>
        </p:nvSpPr>
        <p:spPr>
          <a:xfrm rot="20848203">
            <a:off x="5181600" y="2038350"/>
            <a:ext cx="2743200" cy="16002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84294" y="828675"/>
            <a:ext cx="5048250" cy="348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07025" y="1878235"/>
          <a:ext cx="3572828" cy="1503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Front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Facing</a:t>
                      </a:r>
                      <a:r>
                        <a:rPr sz="14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Facade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1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9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21 X</a:t>
                      </a:r>
                      <a:r>
                        <a:rPr sz="14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26</a:t>
                      </a: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272A67E-6B11-FD11-537A-6C2BAA6E908D}"/>
              </a:ext>
            </a:extLst>
          </p:cNvPr>
          <p:cNvSpPr/>
          <p:nvPr/>
        </p:nvSpPr>
        <p:spPr>
          <a:xfrm>
            <a:off x="6019800" y="1390649"/>
            <a:ext cx="1066800" cy="11811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84998" y="1823275"/>
          <a:ext cx="3509487" cy="1503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5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15" dirty="0">
                          <a:latin typeface="Carlito"/>
                          <a:cs typeface="Carlito"/>
                        </a:rPr>
                        <a:t>Food</a:t>
                      </a:r>
                      <a:r>
                        <a:rPr sz="14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Court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6 x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4</a:t>
                      </a: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985259" y="840104"/>
            <a:ext cx="4958715" cy="3718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537021-5DEF-8656-6DBD-EF58CE97310D}"/>
              </a:ext>
            </a:extLst>
          </p:cNvPr>
          <p:cNvSpPr/>
          <p:nvPr/>
        </p:nvSpPr>
        <p:spPr>
          <a:xfrm>
            <a:off x="6248400" y="2038350"/>
            <a:ext cx="1066800" cy="9144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490538"/>
            <a:ext cx="2544763" cy="625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8" dirty="0"/>
              <a:t>WORLD </a:t>
            </a:r>
            <a:r>
              <a:rPr spc="-4" dirty="0"/>
              <a:t>TRADE</a:t>
            </a:r>
            <a:r>
              <a:rPr spc="-53" dirty="0"/>
              <a:t> </a:t>
            </a:r>
            <a:r>
              <a:rPr spc="-4" dirty="0"/>
              <a:t>CENTRE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84998" y="1823275"/>
          <a:ext cx="3509487" cy="1503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5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Wall</a:t>
                      </a:r>
                      <a:r>
                        <a:rPr sz="14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Signage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spc="-15" dirty="0">
                          <a:latin typeface="Carlito"/>
                          <a:cs typeface="Carlito"/>
                        </a:rPr>
                        <a:t>Food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Court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-</a:t>
                      </a:r>
                      <a:r>
                        <a:rPr sz="1400" spc="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20" dirty="0">
                          <a:latin typeface="Carlito"/>
                          <a:cs typeface="Carlito"/>
                        </a:rPr>
                        <a:t>Walkway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8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6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dirty="0">
                          <a:latin typeface="Carlito"/>
                          <a:cs typeface="Carlito"/>
                        </a:rPr>
                        <a:t>4 x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6</a:t>
                      </a: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975734" y="840104"/>
            <a:ext cx="5029200" cy="3771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30B525-7B4D-D078-87EF-8644BFC8E47D}"/>
              </a:ext>
            </a:extLst>
          </p:cNvPr>
          <p:cNvSpPr/>
          <p:nvPr/>
        </p:nvSpPr>
        <p:spPr>
          <a:xfrm>
            <a:off x="6781800" y="1276350"/>
            <a:ext cx="1752600" cy="25908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285</Words>
  <Application>Microsoft Office PowerPoint</Application>
  <PresentationFormat>On-screen Show (16:9)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Carlito</vt:lpstr>
      <vt:lpstr>Trebuchet MS</vt:lpstr>
      <vt:lpstr>Office Theme</vt:lpstr>
      <vt:lpstr>PowerPoint Presentation</vt:lpstr>
      <vt:lpstr>WORLD TRADE CENTRE</vt:lpstr>
      <vt:lpstr>WORLD TRADE CENTRE</vt:lpstr>
      <vt:lpstr>WORLD TRADE CENTRE</vt:lpstr>
      <vt:lpstr>WORLD TRADE CENTRE</vt:lpstr>
      <vt:lpstr>WORLD TRADE CENTRE</vt:lpstr>
      <vt:lpstr>WORLD TRADE CENTRE</vt:lpstr>
      <vt:lpstr>WORLD TRADE CENTRE</vt:lpstr>
      <vt:lpstr>WORLD TRADE CENTRE</vt:lpstr>
      <vt:lpstr>WORLD TRADE CENTRE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13</cp:revision>
  <dcterms:created xsi:type="dcterms:W3CDTF">2022-12-23T06:02:50Z</dcterms:created>
  <dcterms:modified xsi:type="dcterms:W3CDTF">2023-02-20T10:14:35Z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