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68" r:id="rId4"/>
    <p:sldId id="269" r:id="rId5"/>
    <p:sldId id="270" r:id="rId6"/>
    <p:sldId id="271" r:id="rId7"/>
    <p:sldId id="279" r:id="rId8"/>
    <p:sldId id="272" r:id="rId9"/>
    <p:sldId id="273" r:id="rId10"/>
    <p:sldId id="274" r:id="rId11"/>
    <p:sldId id="275" r:id="rId12"/>
    <p:sldId id="276" r:id="rId13"/>
    <p:sldId id="277" r:id="rId14"/>
    <p:sldId id="267" r:id="rId1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70018" cy="5162549"/>
            <a:chOff x="-26020" y="-19050"/>
            <a:chExt cx="9170018" cy="516254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6020" y="-19050"/>
              <a:ext cx="9144000" cy="51625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Back Lit Board</a:t>
            </a:r>
          </a:p>
          <a:p>
            <a:pPr algn="l"/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52400" y="417831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–Basement Parking Entry Area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15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10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150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303242" y="684994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N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BB5E920-4FBD-DC12-6871-3F2F6CE4C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666751"/>
            <a:ext cx="5334000" cy="3276600"/>
          </a:xfrm>
          <a:prstGeom prst="rect">
            <a:avLst/>
          </a:prstGeom>
        </p:spPr>
      </p:pic>
      <p:pic>
        <p:nvPicPr>
          <p:cNvPr id="7" name="object 4">
            <a:extLst>
              <a:ext uri="{FF2B5EF4-FFF2-40B4-BE49-F238E27FC236}">
                <a16:creationId xmlns:a16="http://schemas.microsoft.com/office/drawing/2014/main" id="{8F773932-37FB-1AAC-3EB6-FBA79CD26C3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2800" y="1276350"/>
            <a:ext cx="1893793" cy="14478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3194796" y="1117582"/>
            <a:ext cx="2215404" cy="168276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21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20804" y="4311611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Basement Parking Exit Area </a:t>
            </a:r>
            <a:r>
              <a:rPr lang="en-IN" sz="1400" b="1" dirty="0" err="1"/>
              <a:t>Loc</a:t>
            </a:r>
            <a:r>
              <a:rPr lang="en-IN" sz="1400" b="1" dirty="0"/>
              <a:t> 1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15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90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9906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pic>
        <p:nvPicPr>
          <p:cNvPr id="32" name="object 3">
            <a:extLst>
              <a:ext uri="{FF2B5EF4-FFF2-40B4-BE49-F238E27FC236}">
                <a16:creationId xmlns:a16="http://schemas.microsoft.com/office/drawing/2014/main" id="{56EDB90E-49E9-23FB-BCEE-DEE943D4AB4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681461"/>
            <a:ext cx="6172200" cy="346303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4419600" y="2190750"/>
            <a:ext cx="2286000" cy="11430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109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20804" y="4311611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0" dirty="0"/>
              <a:t> Basement Parking Exit Area </a:t>
            </a:r>
            <a:r>
              <a:rPr lang="en-IN" sz="1400" b="1" spc="40" dirty="0" err="1"/>
              <a:t>Loc</a:t>
            </a:r>
            <a:r>
              <a:rPr lang="en-IN" sz="1400" b="1" spc="40" dirty="0"/>
              <a:t> 2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3 W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7 H </a:t>
            </a:r>
            <a:r>
              <a:rPr lang="en-US" sz="1400" b="1" spc="-5" dirty="0">
                <a:cs typeface="Arial MT"/>
              </a:rPr>
              <a:t>ft., Total Area: 21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9906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N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0C05376C-54B3-D005-E262-167C0819110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7345" y="672497"/>
            <a:ext cx="6131545" cy="357300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6096000" y="1079338"/>
            <a:ext cx="1752600" cy="272845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812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52400" y="4324350"/>
            <a:ext cx="9251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Basement Parking Exit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3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12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7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84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N" dirty="0"/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C1203EE1-47DF-DFEF-C860-7C7F9039CDD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690944"/>
            <a:ext cx="5757746" cy="355720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786054" y="1079338"/>
            <a:ext cx="4309946" cy="272845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752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76200" y="4236430"/>
            <a:ext cx="891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5" dirty="0"/>
              <a:t>Basement Parking Exit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4</a:t>
            </a:r>
            <a:r>
              <a:rPr lang="en-IN" sz="1400" b="1" dirty="0"/>
              <a:t> </a:t>
            </a:r>
            <a:r>
              <a:rPr lang="en-IN" sz="1400" b="1" spc="40" dirty="0"/>
              <a:t> 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15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Unit: 2, Total Area: 90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N" dirty="0"/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5995D337-22F9-CCCB-C521-F5730B90C959}"/>
              </a:ext>
            </a:extLst>
          </p:cNvPr>
          <p:cNvGrpSpPr/>
          <p:nvPr/>
        </p:nvGrpSpPr>
        <p:grpSpPr>
          <a:xfrm>
            <a:off x="1566476" y="681461"/>
            <a:ext cx="6011047" cy="3537857"/>
            <a:chOff x="0" y="0"/>
            <a:chExt cx="12191999" cy="6857995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DF61DD72-6B3E-56DE-FBDC-6E41211561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0"/>
              <a:ext cx="12191999" cy="6856475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64ACED31-0E10-2254-4899-E0EA1621E64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8311" y="0"/>
              <a:ext cx="1311402" cy="1206246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581344" y="1809750"/>
            <a:ext cx="2652403" cy="135099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259C54-98E4-DEE2-F610-47AD73B14403}"/>
              </a:ext>
            </a:extLst>
          </p:cNvPr>
          <p:cNvSpPr/>
          <p:nvPr/>
        </p:nvSpPr>
        <p:spPr>
          <a:xfrm>
            <a:off x="4834323" y="1809751"/>
            <a:ext cx="2749759" cy="135099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18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76200" y="4130633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0" dirty="0"/>
              <a:t> Basement Parking Exit Area </a:t>
            </a:r>
            <a:r>
              <a:rPr lang="en-IN" sz="1400" b="1" spc="40" dirty="0" err="1"/>
              <a:t>Loc</a:t>
            </a:r>
            <a:r>
              <a:rPr lang="en-IN" sz="1400" b="1" spc="40" dirty="0"/>
              <a:t> 5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15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Units : 14, Total Area: 90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61656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51C380B2-0FE5-DB0F-618A-6D695CE64A9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643535"/>
            <a:ext cx="5791200" cy="345221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737079" y="1581150"/>
            <a:ext cx="777845" cy="131739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FBECCC-79C8-3D2C-29E6-FB057C78DA98}"/>
              </a:ext>
            </a:extLst>
          </p:cNvPr>
          <p:cNvSpPr/>
          <p:nvPr/>
        </p:nvSpPr>
        <p:spPr>
          <a:xfrm>
            <a:off x="2918178" y="1619250"/>
            <a:ext cx="777845" cy="124119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5C4AC5-349C-0E90-690F-4BCD70223A0E}"/>
              </a:ext>
            </a:extLst>
          </p:cNvPr>
          <p:cNvSpPr/>
          <p:nvPr/>
        </p:nvSpPr>
        <p:spPr>
          <a:xfrm>
            <a:off x="5867400" y="1657350"/>
            <a:ext cx="533622" cy="1014577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CF87D4-5414-F4BB-E4D4-FED07BD78CAF}"/>
              </a:ext>
            </a:extLst>
          </p:cNvPr>
          <p:cNvSpPr/>
          <p:nvPr/>
        </p:nvSpPr>
        <p:spPr>
          <a:xfrm>
            <a:off x="4632679" y="2038349"/>
            <a:ext cx="396521" cy="6858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641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76200" y="4234647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Basement Lift Lobby Entry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1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Units : 2, Total Area: 64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n-IN" dirty="0"/>
          </a:p>
        </p:txBody>
      </p:sp>
      <p:grpSp>
        <p:nvGrpSpPr>
          <p:cNvPr id="8" name="object 3">
            <a:extLst>
              <a:ext uri="{FF2B5EF4-FFF2-40B4-BE49-F238E27FC236}">
                <a16:creationId xmlns:a16="http://schemas.microsoft.com/office/drawing/2014/main" id="{DA853A42-F150-CBC1-41B0-F8C70323EF7E}"/>
              </a:ext>
            </a:extLst>
          </p:cNvPr>
          <p:cNvGrpSpPr/>
          <p:nvPr/>
        </p:nvGrpSpPr>
        <p:grpSpPr>
          <a:xfrm>
            <a:off x="1700731" y="648233"/>
            <a:ext cx="5769756" cy="3492419"/>
            <a:chOff x="0" y="0"/>
            <a:chExt cx="12192761" cy="6858761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6328BA9B-B563-0885-43F9-D6689B350EB0}"/>
                </a:ext>
              </a:extLst>
            </p:cNvPr>
            <p:cNvSpPr/>
            <p:nvPr/>
          </p:nvSpPr>
          <p:spPr>
            <a:xfrm>
              <a:off x="761" y="761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6858000"/>
                  </a:moveTo>
                  <a:lnTo>
                    <a:pt x="12192000" y="68580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EFC388D1-93BB-6B0D-882B-9FA8B751201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09470"/>
              <a:ext cx="6181343" cy="5748526"/>
            </a:xfrm>
            <a:prstGeom prst="rect">
              <a:avLst/>
            </a:prstGeom>
          </p:spPr>
        </p:pic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D3752F2B-04CF-7B44-885F-1DE52B461B5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2867" y="0"/>
              <a:ext cx="6009132" cy="6857997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894865" y="1404682"/>
            <a:ext cx="2524735" cy="231006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1F12C5-1014-B7BD-5B14-6724955F7B49}"/>
              </a:ext>
            </a:extLst>
          </p:cNvPr>
          <p:cNvSpPr/>
          <p:nvPr/>
        </p:nvSpPr>
        <p:spPr>
          <a:xfrm>
            <a:off x="4803207" y="1581150"/>
            <a:ext cx="2431434" cy="208850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8763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0" y="4344001"/>
            <a:ext cx="929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</a:t>
            </a:r>
            <a:r>
              <a:rPr lang="en-IN" sz="1400" b="1" spc="40" dirty="0"/>
              <a:t> </a:t>
            </a:r>
            <a:r>
              <a:rPr lang="en-IN" sz="1400" b="1" spc="45" dirty="0"/>
              <a:t>Basement Lift Lobby Entry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2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Area: 64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en-IN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9006DE1C-B819-DE92-6439-E3631C1607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686053"/>
            <a:ext cx="5943449" cy="352593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524001" y="1184799"/>
            <a:ext cx="2438400" cy="252995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530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0" y="4324350"/>
            <a:ext cx="9372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</a:t>
            </a:r>
            <a:r>
              <a:rPr lang="en-IN" sz="1400" b="1" spc="45" dirty="0"/>
              <a:t>Basement Lift Lobby Entry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3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4 W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8 H </a:t>
            </a:r>
            <a:r>
              <a:rPr lang="en-US" sz="1400" b="1" spc="-5" dirty="0">
                <a:cs typeface="Arial MT"/>
              </a:rPr>
              <a:t>ft., Total Area: 32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en-IN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9006DE1C-B819-DE92-6439-E3631C1607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686053"/>
            <a:ext cx="5943449" cy="352593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5181600" y="1123950"/>
            <a:ext cx="1143000" cy="25908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080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20444" y="4339061"/>
            <a:ext cx="9372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</a:t>
            </a:r>
            <a:r>
              <a:rPr lang="en-IN" sz="1400" b="1" spc="45" dirty="0"/>
              <a:t>Basement Lift Lobby Entry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4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8 W X 8 H </a:t>
            </a:r>
            <a:r>
              <a:rPr lang="en-US" sz="1400" b="1" spc="-5" dirty="0">
                <a:cs typeface="Arial MT"/>
              </a:rPr>
              <a:t>ft., Total Area: 64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81461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  <a:endParaRPr lang="en-IN" dirty="0"/>
          </a:p>
        </p:txBody>
      </p:sp>
      <p:pic>
        <p:nvPicPr>
          <p:cNvPr id="2" name="object 5">
            <a:extLst>
              <a:ext uri="{FF2B5EF4-FFF2-40B4-BE49-F238E27FC236}">
                <a16:creationId xmlns:a16="http://schemas.microsoft.com/office/drawing/2014/main" id="{D5F4C67B-0420-05D7-FE32-EA596240A59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674025"/>
            <a:ext cx="5867400" cy="349792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554666" y="1079339"/>
            <a:ext cx="5912934" cy="255921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526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76200" y="4154759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</a:t>
            </a:r>
            <a:r>
              <a:rPr lang="en-IN" sz="1400" b="1" spc="45" dirty="0"/>
              <a:t>Basement Lift Lobby Entry Area </a:t>
            </a:r>
            <a:r>
              <a:rPr lang="en-IN" sz="1400" b="1" spc="45" dirty="0" err="1"/>
              <a:t>Loc</a:t>
            </a:r>
            <a:r>
              <a:rPr lang="en-IN" sz="1400" b="1" spc="45" dirty="0"/>
              <a:t> 5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4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</a:t>
            </a:r>
            <a:r>
              <a:rPr lang="pl-PL" sz="1400" b="1" spc="-1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X 8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Units: 3, Total Area: 32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66750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  <a:endParaRPr lang="en-IN" dirty="0"/>
          </a:p>
        </p:txBody>
      </p:sp>
      <p:pic>
        <p:nvPicPr>
          <p:cNvPr id="6" name="object 5">
            <a:extLst>
              <a:ext uri="{FF2B5EF4-FFF2-40B4-BE49-F238E27FC236}">
                <a16:creationId xmlns:a16="http://schemas.microsoft.com/office/drawing/2014/main" id="{97DEDEA6-7B3B-C831-F7C3-AFF09450A0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666750"/>
            <a:ext cx="5791200" cy="33528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856B47B-A285-C4E8-CFFE-4E25661CC3AE}"/>
              </a:ext>
            </a:extLst>
          </p:cNvPr>
          <p:cNvSpPr/>
          <p:nvPr/>
        </p:nvSpPr>
        <p:spPr>
          <a:xfrm>
            <a:off x="1752600" y="742950"/>
            <a:ext cx="1781908" cy="302123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3D9151-391E-64C8-13AA-B706264B8E2B}"/>
              </a:ext>
            </a:extLst>
          </p:cNvPr>
          <p:cNvSpPr/>
          <p:nvPr/>
        </p:nvSpPr>
        <p:spPr>
          <a:xfrm>
            <a:off x="3733800" y="735051"/>
            <a:ext cx="1676400" cy="302123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E99D07-521E-6E77-255F-B7614D39215D}"/>
              </a:ext>
            </a:extLst>
          </p:cNvPr>
          <p:cNvSpPr/>
          <p:nvPr/>
        </p:nvSpPr>
        <p:spPr>
          <a:xfrm>
            <a:off x="5609493" y="716001"/>
            <a:ext cx="1676400" cy="302123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461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402DC-5C12-84EE-26E6-78FEB966001F}"/>
              </a:ext>
            </a:extLst>
          </p:cNvPr>
          <p:cNvSpPr txBox="1"/>
          <p:nvPr/>
        </p:nvSpPr>
        <p:spPr>
          <a:xfrm>
            <a:off x="152401" y="4258330"/>
            <a:ext cx="899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Back Lit Board, Location – Ground Floor Escalator Area </a:t>
            </a:r>
            <a:r>
              <a:rPr lang="en-US" sz="1400" b="1" spc="45" dirty="0">
                <a:cs typeface="Arial"/>
              </a:rPr>
              <a:t>, Dimension</a:t>
            </a:r>
            <a:r>
              <a:rPr lang="en-US" sz="1400" b="1" spc="45" dirty="0">
                <a:cs typeface="Arial MT"/>
              </a:rPr>
              <a:t>: </a:t>
            </a:r>
            <a:r>
              <a:rPr lang="pl-PL" sz="1400" b="1" spc="-5" dirty="0">
                <a:latin typeface="Calibri"/>
                <a:cs typeface="Calibri"/>
              </a:rPr>
              <a:t>10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W X</a:t>
            </a:r>
            <a:r>
              <a:rPr lang="pl-PL" sz="1400" b="1" spc="5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06</a:t>
            </a:r>
            <a:r>
              <a:rPr lang="pl-PL" sz="1400" b="1" spc="-10" dirty="0">
                <a:latin typeface="Calibri"/>
                <a:cs typeface="Calibri"/>
              </a:rPr>
              <a:t> </a:t>
            </a:r>
            <a:r>
              <a:rPr lang="pl-PL" sz="1400" b="1" spc="-5" dirty="0">
                <a:latin typeface="Calibri"/>
                <a:cs typeface="Calibri"/>
              </a:rPr>
              <a:t>H </a:t>
            </a:r>
            <a:r>
              <a:rPr lang="en-US" sz="1400" b="1" spc="-5" dirty="0">
                <a:cs typeface="Arial MT"/>
              </a:rPr>
              <a:t>ft., Total Units: 2, Total Area: 60 Sq. Ft.</a:t>
            </a:r>
            <a:endParaRPr lang="en-US" sz="1400" b="1" dirty="0">
              <a:cs typeface="Arial MT"/>
            </a:endParaRPr>
          </a:p>
          <a:p>
            <a:endParaRPr lang="en-IN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0EEB7-BA20-5E8D-1178-70DA57BE3769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6ABB3-711D-5964-CE4D-37F23CD72B66}"/>
              </a:ext>
            </a:extLst>
          </p:cNvPr>
          <p:cNvSpPr/>
          <p:nvPr/>
        </p:nvSpPr>
        <p:spPr>
          <a:xfrm>
            <a:off x="1066800" y="666750"/>
            <a:ext cx="419100" cy="397877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  <a:endParaRPr lang="en-IN" dirty="0"/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22332AC2-1C4F-8CE8-D8BF-72D214E59D72}"/>
              </a:ext>
            </a:extLst>
          </p:cNvPr>
          <p:cNvGrpSpPr/>
          <p:nvPr/>
        </p:nvGrpSpPr>
        <p:grpSpPr>
          <a:xfrm>
            <a:off x="1563385" y="666750"/>
            <a:ext cx="6209015" cy="3591580"/>
            <a:chOff x="0" y="0"/>
            <a:chExt cx="12191999" cy="6857996"/>
          </a:xfrm>
        </p:grpSpPr>
        <p:pic>
          <p:nvPicPr>
            <p:cNvPr id="9" name="object 3">
              <a:extLst>
                <a:ext uri="{FF2B5EF4-FFF2-40B4-BE49-F238E27FC236}">
                  <a16:creationId xmlns:a16="http://schemas.microsoft.com/office/drawing/2014/main" id="{FD956C3C-A3EF-E1B2-2645-13A04A4379A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1"/>
              <a:ext cx="12191999" cy="6856475"/>
            </a:xfrm>
            <a:prstGeom prst="rect">
              <a:avLst/>
            </a:prstGeom>
          </p:spPr>
        </p:pic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63C218DC-801D-6012-13BF-3E20F226B89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8311" y="0"/>
              <a:ext cx="1311402" cy="1206246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73D9151-391E-64C8-13AA-B706264B8E2B}"/>
              </a:ext>
            </a:extLst>
          </p:cNvPr>
          <p:cNvSpPr/>
          <p:nvPr/>
        </p:nvSpPr>
        <p:spPr>
          <a:xfrm>
            <a:off x="1752600" y="742950"/>
            <a:ext cx="3810000" cy="33528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6D72EF-DBC0-556D-ACA4-01A032BFBB81}"/>
              </a:ext>
            </a:extLst>
          </p:cNvPr>
          <p:cNvSpPr/>
          <p:nvPr/>
        </p:nvSpPr>
        <p:spPr>
          <a:xfrm>
            <a:off x="5675614" y="1379199"/>
            <a:ext cx="1487185" cy="195455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3203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4678</TotalTime>
  <Words>439</Words>
  <Application>Microsoft Office PowerPoint</Application>
  <PresentationFormat>On-screen Show (16:9)</PresentationFormat>
  <Paragraphs>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30</cp:revision>
  <dcterms:created xsi:type="dcterms:W3CDTF">2022-12-23T06:02:50Z</dcterms:created>
  <dcterms:modified xsi:type="dcterms:W3CDTF">2023-02-22T04:26:51Z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