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68" r:id="rId3"/>
    <p:sldId id="269" r:id="rId4"/>
    <p:sldId id="267" r:id="rId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020" y="1905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83857" y="2322188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Outfit"/>
              </a:rPr>
              <a:t>Wall</a:t>
            </a:r>
            <a:r>
              <a:rPr lang="en-IN" sz="2800" dirty="0">
                <a:solidFill>
                  <a:schemeClr val="bg1"/>
                </a:solidFill>
                <a:latin typeface="Outfit"/>
              </a:rPr>
              <a:t> Signage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838200" y="4285261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Wall Signage, Location –Entrance Area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en-IN" sz="1400" b="1" spc="-5" dirty="0">
                <a:latin typeface="Calibri"/>
                <a:cs typeface="Calibri"/>
              </a:rPr>
              <a:t>6</a:t>
            </a:r>
            <a:r>
              <a:rPr lang="pl-PL" sz="1400" b="1" spc="-5" dirty="0">
                <a:latin typeface="Calibri"/>
                <a:cs typeface="Calibri"/>
              </a:rPr>
              <a:t> W X</a:t>
            </a:r>
            <a:r>
              <a:rPr lang="pl-PL" sz="1400" b="1" dirty="0">
                <a:latin typeface="Calibri"/>
                <a:cs typeface="Calibri"/>
              </a:rPr>
              <a:t> </a:t>
            </a:r>
            <a:r>
              <a:rPr lang="en-IN" sz="1400" b="1" spc="-5" dirty="0">
                <a:latin typeface="Calibri"/>
                <a:cs typeface="Calibri"/>
              </a:rPr>
              <a:t>6</a:t>
            </a:r>
            <a:r>
              <a:rPr lang="pl-PL" sz="1400" b="1" spc="-5" dirty="0">
                <a:latin typeface="Calibri"/>
                <a:cs typeface="Calibri"/>
              </a:rPr>
              <a:t> H </a:t>
            </a:r>
            <a:r>
              <a:rPr lang="en-US" sz="1400" b="1" spc="-5" dirty="0">
                <a:cs typeface="Arial MT"/>
              </a:rPr>
              <a:t>ft., Total Area: 36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297250" y="638222"/>
            <a:ext cx="419100" cy="3978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N" dirty="0"/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10FB3655-321F-1ABD-D7A5-D518509BBD7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8789" y="619133"/>
            <a:ext cx="5951219" cy="35422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04171A-0ED9-071A-F751-01D03A495866}"/>
              </a:ext>
            </a:extLst>
          </p:cNvPr>
          <p:cNvSpPr/>
          <p:nvPr/>
        </p:nvSpPr>
        <p:spPr>
          <a:xfrm>
            <a:off x="3657600" y="1581150"/>
            <a:ext cx="1905000" cy="8382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6109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D5C948-D3AA-A0AD-E15F-1E91D0DC9F2B}"/>
              </a:ext>
            </a:extLst>
          </p:cNvPr>
          <p:cNvSpPr txBox="1"/>
          <p:nvPr/>
        </p:nvSpPr>
        <p:spPr>
          <a:xfrm>
            <a:off x="838200" y="4152900"/>
            <a:ext cx="8305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Wall Signage, Location – Entrance Area</a:t>
            </a:r>
            <a:r>
              <a:rPr lang="en-US" sz="1400" b="1" spc="-15" dirty="0"/>
              <a:t>, Dimension –</a:t>
            </a:r>
            <a:r>
              <a:rPr lang="en-IN" sz="1400" b="1" spc="-5" dirty="0">
                <a:latin typeface="Calibri"/>
                <a:cs typeface="Calibri"/>
              </a:rPr>
              <a:t>4</a:t>
            </a:r>
            <a:r>
              <a:rPr lang="pl-PL" sz="1400" b="1" spc="-5" dirty="0">
                <a:latin typeface="Calibri"/>
                <a:cs typeface="Calibri"/>
              </a:rPr>
              <a:t> W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 </a:t>
            </a:r>
            <a:r>
              <a:rPr lang="en-IN" sz="1400" b="1" spc="-5" dirty="0">
                <a:latin typeface="Calibri"/>
                <a:cs typeface="Calibri"/>
              </a:rPr>
              <a:t>4</a:t>
            </a:r>
            <a:r>
              <a:rPr lang="pl-PL" sz="1400" b="1" spc="-5" dirty="0">
                <a:latin typeface="Calibri"/>
                <a:cs typeface="Calibri"/>
              </a:rPr>
              <a:t> H</a:t>
            </a:r>
            <a:r>
              <a:rPr lang="en-US" sz="1400" b="1" spc="-5" dirty="0">
                <a:cs typeface="Arial MT"/>
              </a:rPr>
              <a:t>ft</a:t>
            </a:r>
            <a:r>
              <a:rPr lang="en-US" sz="1400" b="1" spc="-15" dirty="0">
                <a:cs typeface="Arial MT"/>
              </a:rPr>
              <a:t>., Total Area: 16 </a:t>
            </a:r>
            <a:r>
              <a:rPr lang="en-US" sz="1400" b="1" spc="-5" dirty="0">
                <a:cs typeface="Arial MT"/>
              </a:rPr>
              <a:t>Sq. Ft., Package of 6 Unit</a:t>
            </a:r>
            <a:endParaRPr lang="en-US" sz="1400" b="1" dirty="0">
              <a:cs typeface="Arial MT"/>
            </a:endParaRPr>
          </a:p>
          <a:p>
            <a:r>
              <a:rPr lang="en-US" sz="1400" b="1" spc="-15" dirty="0">
                <a:cs typeface="Arial MT"/>
              </a:rPr>
              <a:t> </a:t>
            </a:r>
            <a:r>
              <a:rPr lang="en-US" sz="1400" b="1" spc="-15" dirty="0"/>
              <a:t> </a:t>
            </a:r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5DA533-DF94-53C3-06CE-7BEE8638C9EA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F7D3B7-E584-8DF5-7FEE-ED256A4749B2}"/>
              </a:ext>
            </a:extLst>
          </p:cNvPr>
          <p:cNvSpPr/>
          <p:nvPr/>
        </p:nvSpPr>
        <p:spPr>
          <a:xfrm>
            <a:off x="1396690" y="684638"/>
            <a:ext cx="419100" cy="3978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N" dirty="0"/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75A633F1-7C17-3A45-7466-6D178298758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1150" y="675622"/>
            <a:ext cx="6017292" cy="33414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56E8282-E059-D3E5-3CE9-7300BB24BC43}"/>
              </a:ext>
            </a:extLst>
          </p:cNvPr>
          <p:cNvSpPr/>
          <p:nvPr/>
        </p:nvSpPr>
        <p:spPr>
          <a:xfrm>
            <a:off x="2209800" y="971550"/>
            <a:ext cx="4953000" cy="8382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0813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67</Words>
  <Application>Microsoft Office PowerPoint</Application>
  <PresentationFormat>On-screen Show (16:9)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28</cp:revision>
  <dcterms:created xsi:type="dcterms:W3CDTF">2022-12-23T06:02:50Z</dcterms:created>
  <dcterms:modified xsi:type="dcterms:W3CDTF">2023-02-22T06:16:07Z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