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67" r:id="rId10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57800" y="2038350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Glass Branding </a:t>
            </a:r>
            <a:endParaRPr lang="en-IN" sz="32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A1D8B09B-723B-70E5-3F3E-7A14BFAC9BA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0700" y="514350"/>
            <a:ext cx="5562600" cy="34457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A59AAA-B736-22DE-36C3-8900E52B3A1B}"/>
              </a:ext>
            </a:extLst>
          </p:cNvPr>
          <p:cNvSpPr/>
          <p:nvPr/>
        </p:nvSpPr>
        <p:spPr>
          <a:xfrm>
            <a:off x="3733800" y="1809750"/>
            <a:ext cx="2209800" cy="12192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24F84-493F-6CE9-41EC-DC9D18C7865C}"/>
              </a:ext>
            </a:extLst>
          </p:cNvPr>
          <p:cNvSpPr txBox="1"/>
          <p:nvPr/>
        </p:nvSpPr>
        <p:spPr>
          <a:xfrm>
            <a:off x="1956155" y="4171950"/>
            <a:ext cx="5231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Entrance Area, Dimension – 29 W x 17 H Ft.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64C321-3867-53E9-E764-5E0ACA61B0AC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6174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C2A45191-920F-56AF-2D7E-43DC9996BE3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438150"/>
            <a:ext cx="6400800" cy="3855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62E2B7-E6B8-695E-82C1-C35069FD0095}"/>
              </a:ext>
            </a:extLst>
          </p:cNvPr>
          <p:cNvSpPr txBox="1"/>
          <p:nvPr/>
        </p:nvSpPr>
        <p:spPr>
          <a:xfrm>
            <a:off x="1676400" y="4364231"/>
            <a:ext cx="6956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Entrance Facing Raj Kumar Rd, Dimension – 60 W x 17.5 H Ft.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2CA762-6600-A930-20AF-81B821DAC955}"/>
              </a:ext>
            </a:extLst>
          </p:cNvPr>
          <p:cNvSpPr/>
          <p:nvPr/>
        </p:nvSpPr>
        <p:spPr>
          <a:xfrm>
            <a:off x="2438400" y="1885950"/>
            <a:ext cx="4114800" cy="137160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EF1DD9-BCC8-CA0E-4F85-4A7E9584DE08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237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06DBE02-0763-0C74-A0AA-A3C8F798AFD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438150"/>
            <a:ext cx="7315200" cy="38511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82CAE1-BF18-0DAB-050C-05A0E31E4380}"/>
              </a:ext>
            </a:extLst>
          </p:cNvPr>
          <p:cNvSpPr txBox="1"/>
          <p:nvPr/>
        </p:nvSpPr>
        <p:spPr>
          <a:xfrm>
            <a:off x="1425480" y="4336018"/>
            <a:ext cx="6783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Entrance Facing Raj Kumar Rd, Dimension – 16 W x 18 H Ft.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3D602C-1239-B8DB-7CE2-1068D1BEFC28}"/>
              </a:ext>
            </a:extLst>
          </p:cNvPr>
          <p:cNvSpPr/>
          <p:nvPr/>
        </p:nvSpPr>
        <p:spPr>
          <a:xfrm>
            <a:off x="3048000" y="514350"/>
            <a:ext cx="2590800" cy="22860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707D0-D18D-2F98-728E-D1BF6F8F4854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4678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A217800-FEDF-91B9-93D2-7CBD5C83A9C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61950"/>
            <a:ext cx="7696200" cy="381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E362DC-A104-4E84-2069-990F161B5562}"/>
              </a:ext>
            </a:extLst>
          </p:cNvPr>
          <p:cNvSpPr txBox="1"/>
          <p:nvPr/>
        </p:nvSpPr>
        <p:spPr>
          <a:xfrm>
            <a:off x="1218402" y="4248150"/>
            <a:ext cx="647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US" i="0" dirty="0">
                <a:effectLst/>
                <a:latin typeface="Source Sans Pro" panose="020B0503030403020204" pitchFamily="34" charset="0"/>
              </a:rPr>
              <a:t>Lakeside Facing Area Site 1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, Dimension – 30 W x 10 H Ft.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BEF2BE-BE88-EF91-DD93-90B5DFBB343F}"/>
              </a:ext>
            </a:extLst>
          </p:cNvPr>
          <p:cNvSpPr/>
          <p:nvPr/>
        </p:nvSpPr>
        <p:spPr>
          <a:xfrm>
            <a:off x="2743200" y="1123950"/>
            <a:ext cx="3810000" cy="15240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68999-CDBE-38AB-A367-7DAE36AD8E41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85920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5">
            <a:extLst>
              <a:ext uri="{FF2B5EF4-FFF2-40B4-BE49-F238E27FC236}">
                <a16:creationId xmlns:a16="http://schemas.microsoft.com/office/drawing/2014/main" id="{2DD513D1-42B1-D9F5-C9F9-D0E7D6FAA0D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" y="514350"/>
            <a:ext cx="7124390" cy="3491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399B84-2DDA-1571-AFAC-7310FED30DDC}"/>
              </a:ext>
            </a:extLst>
          </p:cNvPr>
          <p:cNvSpPr txBox="1"/>
          <p:nvPr/>
        </p:nvSpPr>
        <p:spPr>
          <a:xfrm>
            <a:off x="1219200" y="4259818"/>
            <a:ext cx="647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US" i="0" dirty="0">
                <a:effectLst/>
                <a:latin typeface="Source Sans Pro" panose="020B0503030403020204" pitchFamily="34" charset="0"/>
              </a:rPr>
              <a:t>Lakeside Facing Area Site 2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, Dimension – 24 W x 14 H Ft.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DD591-68D9-2F7B-B2A9-E1988EC153C2}"/>
              </a:ext>
            </a:extLst>
          </p:cNvPr>
          <p:cNvSpPr/>
          <p:nvPr/>
        </p:nvSpPr>
        <p:spPr>
          <a:xfrm>
            <a:off x="3352800" y="1276350"/>
            <a:ext cx="1905000" cy="1295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4E1449-15CD-150B-AFC1-3A08E7661AB4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304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7D86B4E0-B2BC-7B6D-60E1-E1CF008096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420" y="541878"/>
            <a:ext cx="6663159" cy="37496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E1B7FD-85E8-1DF0-7615-B72EAADC83E5}"/>
              </a:ext>
            </a:extLst>
          </p:cNvPr>
          <p:cNvSpPr txBox="1"/>
          <p:nvPr/>
        </p:nvSpPr>
        <p:spPr>
          <a:xfrm>
            <a:off x="1102488" y="4251822"/>
            <a:ext cx="647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- </a:t>
            </a:r>
            <a:r>
              <a:rPr lang="en-US" i="0" dirty="0">
                <a:effectLst/>
                <a:latin typeface="Source Sans Pro" panose="020B0503030403020204" pitchFamily="34" charset="0"/>
              </a:rPr>
              <a:t>Lakeside Facing Area Site 3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, Dimension – 60 W x 10 H Ft.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064981-3975-0AAC-AADE-1AA67F0E4B8F}"/>
              </a:ext>
            </a:extLst>
          </p:cNvPr>
          <p:cNvSpPr/>
          <p:nvPr/>
        </p:nvSpPr>
        <p:spPr>
          <a:xfrm>
            <a:off x="2209800" y="2190750"/>
            <a:ext cx="4876800" cy="99060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D1DC73-CCA5-74CC-CF96-2477B8F71EF0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7858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72A187B0-BC7C-A71A-FE31-9047E6F71388}"/>
              </a:ext>
            </a:extLst>
          </p:cNvPr>
          <p:cNvGrpSpPr/>
          <p:nvPr/>
        </p:nvGrpSpPr>
        <p:grpSpPr>
          <a:xfrm>
            <a:off x="1295400" y="438150"/>
            <a:ext cx="6781800" cy="3617595"/>
            <a:chOff x="353186" y="935355"/>
            <a:chExt cx="8456295" cy="5558790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26E02ED2-1EDA-A69B-7D28-3220C37B68E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11" y="944880"/>
              <a:ext cx="8436864" cy="5539740"/>
            </a:xfrm>
            <a:prstGeom prst="rect">
              <a:avLst/>
            </a:prstGeom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A25BB621-A2C6-FC1B-5E92-C66FC4148B15}"/>
                </a:ext>
              </a:extLst>
            </p:cNvPr>
            <p:cNvSpPr/>
            <p:nvPr/>
          </p:nvSpPr>
          <p:spPr>
            <a:xfrm>
              <a:off x="357949" y="940117"/>
              <a:ext cx="8446770" cy="5549265"/>
            </a:xfrm>
            <a:custGeom>
              <a:avLst/>
              <a:gdLst/>
              <a:ahLst/>
              <a:cxnLst/>
              <a:rect l="l" t="t" r="r" b="b"/>
              <a:pathLst>
                <a:path w="8446770" h="5549265">
                  <a:moveTo>
                    <a:pt x="0" y="5549265"/>
                  </a:moveTo>
                  <a:lnTo>
                    <a:pt x="8446389" y="5549265"/>
                  </a:lnTo>
                  <a:lnTo>
                    <a:pt x="8446389" y="0"/>
                  </a:lnTo>
                  <a:lnTo>
                    <a:pt x="0" y="0"/>
                  </a:lnTo>
                  <a:lnTo>
                    <a:pt x="0" y="554926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0880E08-A359-CC5E-F230-287A7C14A9DE}"/>
              </a:ext>
            </a:extLst>
          </p:cNvPr>
          <p:cNvSpPr txBox="1"/>
          <p:nvPr/>
        </p:nvSpPr>
        <p:spPr>
          <a:xfrm>
            <a:off x="1448337" y="4171950"/>
            <a:ext cx="5500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Location – </a:t>
            </a:r>
            <a:r>
              <a:rPr lang="en-US" dirty="0">
                <a:latin typeface="Source Sans Pro" panose="020B0503030403020204" pitchFamily="34" charset="0"/>
              </a:rPr>
              <a:t>Mall Centre Area</a:t>
            </a:r>
            <a:r>
              <a:rPr lang="en-IN" i="0" dirty="0">
                <a:effectLst/>
                <a:latin typeface="Source Sans Pro" panose="020B0503030403020204" pitchFamily="34" charset="0"/>
              </a:rPr>
              <a:t>, Dimension – 22 W x 60 H Ft.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9D3AE-3FB9-CC88-AC18-9CF0604834DC}"/>
              </a:ext>
            </a:extLst>
          </p:cNvPr>
          <p:cNvSpPr/>
          <p:nvPr/>
        </p:nvSpPr>
        <p:spPr>
          <a:xfrm>
            <a:off x="3886047" y="603881"/>
            <a:ext cx="1600200" cy="32004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DCC95C-27DD-0C02-4569-AE1FEA36A36F}"/>
              </a:ext>
            </a:extLst>
          </p:cNvPr>
          <p:cNvSpPr/>
          <p:nvPr/>
        </p:nvSpPr>
        <p:spPr>
          <a:xfrm>
            <a:off x="228600" y="438150"/>
            <a:ext cx="4572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2863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8617</TotalTime>
  <Words>125</Words>
  <Application>Microsoft Office PowerPoint</Application>
  <PresentationFormat>On-screen Show (16:9)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Outfit</vt:lpstr>
      <vt:lpstr>Source Sans Pro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47</cp:revision>
  <dcterms:created xsi:type="dcterms:W3CDTF">2022-12-23T06:02:50Z</dcterms:created>
  <dcterms:modified xsi:type="dcterms:W3CDTF">2023-02-27T06:42:05Z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