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315" r:id="rId3"/>
    <p:sldId id="316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92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" y="-4763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267200" y="2349894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i="0" dirty="0">
                <a:solidFill>
                  <a:schemeClr val="bg1"/>
                </a:solidFill>
                <a:effectLst/>
                <a:latin typeface="Outfit"/>
              </a:rPr>
              <a:t>A</a:t>
            </a:r>
            <a:r>
              <a:rPr lang="en-IN" sz="2800" i="0" dirty="0">
                <a:solidFill>
                  <a:schemeClr val="bg1"/>
                </a:solidFill>
                <a:effectLst/>
                <a:latin typeface="Outfit"/>
              </a:rPr>
              <a:t>RCH BRANDING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FDDF9A-5F0E-27D8-D826-F7474DF138FA}"/>
              </a:ext>
            </a:extLst>
          </p:cNvPr>
          <p:cNvSpPr txBox="1"/>
          <p:nvPr/>
        </p:nvSpPr>
        <p:spPr>
          <a:xfrm>
            <a:off x="1447800" y="4343399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Arch</a:t>
            </a:r>
            <a:r>
              <a:rPr lang="en-IN" sz="1400" b="1" i="0" dirty="0">
                <a:effectLst/>
              </a:rPr>
              <a:t>, Location – Basement Lift Lobby Area, </a:t>
            </a:r>
            <a:r>
              <a:rPr lang="en-IN" sz="1400" b="1" dirty="0"/>
              <a:t>Dimension – </a:t>
            </a:r>
            <a:r>
              <a:rPr lang="pl-PL" sz="1400" b="1" spc="-5" dirty="0">
                <a:latin typeface="Calibri"/>
                <a:cs typeface="Calibri"/>
              </a:rPr>
              <a:t>6 W </a:t>
            </a:r>
            <a:r>
              <a:rPr lang="pl-PL" sz="1400" b="1" spc="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8 H</a:t>
            </a:r>
            <a:r>
              <a:rPr lang="en-US" sz="1400" b="1" spc="-5" dirty="0">
                <a:latin typeface="Calibri"/>
                <a:cs typeface="Calibri"/>
              </a:rPr>
              <a:t> </a:t>
            </a:r>
            <a:r>
              <a:rPr lang="en-IN" sz="1400" b="1" dirty="0"/>
              <a:t>Ft., Area – 48 Sq. 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F0DD6-3F35-32BD-1BC9-B113F55A7359}"/>
              </a:ext>
            </a:extLst>
          </p:cNvPr>
          <p:cNvSpPr/>
          <p:nvPr/>
        </p:nvSpPr>
        <p:spPr>
          <a:xfrm>
            <a:off x="1749028" y="800100"/>
            <a:ext cx="464344" cy="4000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C418F1-839F-4885-2B4B-5BFE67841F7B}"/>
              </a:ext>
            </a:extLst>
          </p:cNvPr>
          <p:cNvSpPr/>
          <p:nvPr/>
        </p:nvSpPr>
        <p:spPr>
          <a:xfrm>
            <a:off x="0" y="16262"/>
            <a:ext cx="9144000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13ACEC71-C449-9281-A0F1-AC95E575D52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3919" y="800100"/>
            <a:ext cx="4313662" cy="34769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11F996-AFEF-1D57-FAF6-D8482FA6BC95}"/>
              </a:ext>
            </a:extLst>
          </p:cNvPr>
          <p:cNvSpPr/>
          <p:nvPr/>
        </p:nvSpPr>
        <p:spPr>
          <a:xfrm>
            <a:off x="3962400" y="1885949"/>
            <a:ext cx="2362200" cy="13716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96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2DBF3F-1E4E-421F-3272-4198A5690A3B}"/>
              </a:ext>
            </a:extLst>
          </p:cNvPr>
          <p:cNvSpPr txBox="1"/>
          <p:nvPr/>
        </p:nvSpPr>
        <p:spPr>
          <a:xfrm>
            <a:off x="1136904" y="4357968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Arch</a:t>
            </a:r>
            <a:r>
              <a:rPr lang="en-IN" sz="1400" b="1" i="0" dirty="0">
                <a:effectLst/>
              </a:rPr>
              <a:t>, Location –Ground Floor, </a:t>
            </a:r>
            <a:r>
              <a:rPr lang="en-IN" sz="1400" b="1" dirty="0"/>
              <a:t>Dimension – </a:t>
            </a:r>
            <a:r>
              <a:rPr lang="pl-PL" sz="1400" b="1" spc="-5" dirty="0">
                <a:latin typeface="Calibri"/>
                <a:cs typeface="Calibri"/>
              </a:rPr>
              <a:t>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en-IN" sz="1400" b="1" spc="-5" dirty="0">
                <a:latin typeface="Calibri"/>
                <a:cs typeface="Calibri"/>
              </a:rPr>
              <a:t>1</a:t>
            </a:r>
            <a:r>
              <a:rPr lang="pl-PL" sz="1400" b="1" spc="-5">
                <a:latin typeface="Calibri"/>
                <a:cs typeface="Calibri"/>
              </a:rPr>
              <a:t>0</a:t>
            </a:r>
            <a:r>
              <a:rPr lang="pl-PL" sz="1400" b="1" spc="-1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</a:t>
            </a:r>
            <a:r>
              <a:rPr lang="en-IN" sz="1400" b="1" dirty="0"/>
              <a:t> Ft., Area – 280 Sq. Ft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3E95C5-4A7D-E216-FD64-D34F3654FFF1}"/>
              </a:ext>
            </a:extLst>
          </p:cNvPr>
          <p:cNvSpPr/>
          <p:nvPr/>
        </p:nvSpPr>
        <p:spPr>
          <a:xfrm>
            <a:off x="0" y="16262"/>
            <a:ext cx="9144000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989D9-40FD-99FA-9AA0-EAB8AFB27E40}"/>
              </a:ext>
            </a:extLst>
          </p:cNvPr>
          <p:cNvSpPr/>
          <p:nvPr/>
        </p:nvSpPr>
        <p:spPr>
          <a:xfrm>
            <a:off x="1526004" y="618367"/>
            <a:ext cx="464344" cy="4000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:a16="http://schemas.microsoft.com/office/drawing/2014/main" id="{40B62D2C-36E5-7676-BAC4-9CFF2E738F0A}"/>
              </a:ext>
            </a:extLst>
          </p:cNvPr>
          <p:cNvGrpSpPr/>
          <p:nvPr/>
        </p:nvGrpSpPr>
        <p:grpSpPr>
          <a:xfrm>
            <a:off x="2059572" y="623570"/>
            <a:ext cx="5560283" cy="3621895"/>
            <a:chOff x="0" y="0"/>
            <a:chExt cx="12191999" cy="6857996"/>
          </a:xfrm>
        </p:grpSpPr>
        <p:pic>
          <p:nvPicPr>
            <p:cNvPr id="7" name="object 3">
              <a:extLst>
                <a:ext uri="{FF2B5EF4-FFF2-40B4-BE49-F238E27FC236}">
                  <a16:creationId xmlns:a16="http://schemas.microsoft.com/office/drawing/2014/main" id="{3A76824F-2115-626D-7759-CC5EBC29A83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1"/>
              <a:ext cx="12191999" cy="6856475"/>
            </a:xfrm>
            <a:prstGeom prst="rect">
              <a:avLst/>
            </a:prstGeom>
          </p:spPr>
        </p:pic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F1A22688-F697-7F97-B9AC-DE9C4F1CE7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8311" y="0"/>
              <a:ext cx="1311402" cy="1206246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1F7FEEE-CDA8-0D43-8970-A3E3DF53B101}"/>
              </a:ext>
            </a:extLst>
          </p:cNvPr>
          <p:cNvSpPr/>
          <p:nvPr/>
        </p:nvSpPr>
        <p:spPr>
          <a:xfrm>
            <a:off x="2743200" y="1352550"/>
            <a:ext cx="4495800" cy="281939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57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</TotalTime>
  <Words>60</Words>
  <Application>Microsoft Office PowerPoint</Application>
  <PresentationFormat>On-screen Show (16:9)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32</cp:revision>
  <dcterms:created xsi:type="dcterms:W3CDTF">2022-12-23T06:02:50Z</dcterms:created>
  <dcterms:modified xsi:type="dcterms:W3CDTF">2023-02-27T10:21:15Z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