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8"/>
  </p:notesMasterIdLst>
  <p:sldIdLst>
    <p:sldId id="256" r:id="rId2"/>
    <p:sldId id="265" r:id="rId3"/>
    <p:sldId id="263" r:id="rId4"/>
    <p:sldId id="264" r:id="rId5"/>
    <p:sldId id="262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092FEF-B224-4DBA-A053-BF323C1B0972}">
  <a:tblStyle styleId="{35092FEF-B224-4DBA-A053-BF323C1B097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1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32d6d3129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032d6d3129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32d6d3129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032d6d3129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30" name="Google Shape;13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4172657" y="2288249"/>
            <a:ext cx="283620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Kiosk Dimension Detail and Location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659414B6-152E-92BB-7513-6F8D64E969C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947" y="149013"/>
            <a:ext cx="6033346" cy="4240107"/>
          </a:xfrm>
          <a:prstGeom prst="rect">
            <a:avLst/>
          </a:prstGeom>
        </p:spPr>
      </p:pic>
      <p:sp>
        <p:nvSpPr>
          <p:cNvPr id="3" name="object 7">
            <a:extLst>
              <a:ext uri="{FF2B5EF4-FFF2-40B4-BE49-F238E27FC236}">
                <a16:creationId xmlns:a16="http://schemas.microsoft.com/office/drawing/2014/main" id="{085F72EF-D052-44C4-852D-06F67067783E}"/>
              </a:ext>
            </a:extLst>
          </p:cNvPr>
          <p:cNvSpPr txBox="1"/>
          <p:nvPr/>
        </p:nvSpPr>
        <p:spPr>
          <a:xfrm>
            <a:off x="1451186" y="4489569"/>
            <a:ext cx="60489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120" marR="5080" indent="-694055">
              <a:lnSpc>
                <a:spcPct val="100000"/>
              </a:lnSpc>
              <a:spcBef>
                <a:spcPts val="100"/>
              </a:spcBef>
            </a:pPr>
            <a:r>
              <a:rPr lang="en-IN" sz="2000" spc="-5" dirty="0">
                <a:latin typeface="Calibri"/>
                <a:cs typeface="Calibri"/>
              </a:rPr>
              <a:t>Dimension </a:t>
            </a:r>
            <a:r>
              <a:rPr sz="2000" spc="-5" dirty="0">
                <a:latin typeface="Calibri"/>
                <a:cs typeface="Calibri"/>
              </a:rPr>
              <a:t>- </a:t>
            </a:r>
            <a:r>
              <a:rPr lang="en-IN" sz="2000" spc="-5" dirty="0">
                <a:latin typeface="Calibri"/>
                <a:cs typeface="Calibri"/>
              </a:rPr>
              <a:t>2</a:t>
            </a:r>
            <a:r>
              <a:rPr lang="en-IN" sz="2000" dirty="0">
                <a:latin typeface="Calibri"/>
                <a:cs typeface="Calibri"/>
              </a:rPr>
              <a:t>0</a:t>
            </a:r>
            <a:r>
              <a:rPr sz="2000" dirty="0">
                <a:latin typeface="Calibri"/>
                <a:cs typeface="Calibri"/>
              </a:rPr>
              <a:t> (W) x 1</a:t>
            </a:r>
            <a:r>
              <a:rPr lang="en-IN" sz="2000" dirty="0">
                <a:latin typeface="Calibri"/>
                <a:cs typeface="Calibri"/>
              </a:rPr>
              <a:t>5</a:t>
            </a:r>
            <a:r>
              <a:rPr sz="2000" dirty="0">
                <a:latin typeface="Calibri"/>
                <a:cs typeface="Calibri"/>
              </a:rPr>
              <a:t> (</a:t>
            </a:r>
            <a:r>
              <a:rPr lang="en-IN" sz="2000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lang="en-IN" sz="2000" dirty="0">
                <a:latin typeface="Calibri"/>
                <a:cs typeface="Calibri"/>
              </a:rPr>
              <a:t> Ft.,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Location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lang="en-IN" sz="2000" dirty="0">
                <a:latin typeface="Calibri"/>
                <a:cs typeface="Calibri"/>
              </a:rPr>
              <a:t>Mall </a:t>
            </a:r>
            <a:r>
              <a:rPr lang="en-IN" sz="2000" spc="-5" dirty="0">
                <a:latin typeface="Calibri"/>
                <a:cs typeface="Calibri"/>
              </a:rPr>
              <a:t>Periphery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041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5">
            <a:extLst>
              <a:ext uri="{FF2B5EF4-FFF2-40B4-BE49-F238E27FC236}">
                <a16:creationId xmlns:a16="http://schemas.microsoft.com/office/drawing/2014/main" id="{BFC7F674-F21A-189A-55EC-4A918DFCF9A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2146" y="243840"/>
            <a:ext cx="5816599" cy="3671146"/>
          </a:xfrm>
          <a:prstGeom prst="rect">
            <a:avLst/>
          </a:prstGeom>
        </p:spPr>
      </p:pic>
      <p:sp>
        <p:nvSpPr>
          <p:cNvPr id="3" name="object 7">
            <a:extLst>
              <a:ext uri="{FF2B5EF4-FFF2-40B4-BE49-F238E27FC236}">
                <a16:creationId xmlns:a16="http://schemas.microsoft.com/office/drawing/2014/main" id="{C43A4B15-1DF5-01ED-E9C1-E5D0FDA855B2}"/>
              </a:ext>
            </a:extLst>
          </p:cNvPr>
          <p:cNvSpPr txBox="1"/>
          <p:nvPr/>
        </p:nvSpPr>
        <p:spPr>
          <a:xfrm>
            <a:off x="1512146" y="4103489"/>
            <a:ext cx="60489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120" marR="5080" indent="-694055">
              <a:lnSpc>
                <a:spcPct val="100000"/>
              </a:lnSpc>
              <a:spcBef>
                <a:spcPts val="100"/>
              </a:spcBef>
            </a:pPr>
            <a:r>
              <a:rPr lang="en-IN" sz="2000" spc="-5" dirty="0">
                <a:latin typeface="Calibri"/>
                <a:cs typeface="Calibri"/>
              </a:rPr>
              <a:t>Dimension </a:t>
            </a:r>
            <a:r>
              <a:rPr sz="2000" spc="-5" dirty="0">
                <a:latin typeface="Calibri"/>
                <a:cs typeface="Calibri"/>
              </a:rPr>
              <a:t>-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lang="en-IN" sz="2000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 (W) x 10 (</a:t>
            </a:r>
            <a:r>
              <a:rPr lang="en-IN" sz="2000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lang="en-IN" sz="2000" dirty="0">
                <a:latin typeface="Calibri"/>
                <a:cs typeface="Calibri"/>
              </a:rPr>
              <a:t> Ft.,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Location </a:t>
            </a:r>
            <a:r>
              <a:rPr sz="2000" dirty="0">
                <a:latin typeface="Calibri"/>
                <a:cs typeface="Calibri"/>
              </a:rPr>
              <a:t>– Mall Atrium </a:t>
            </a:r>
            <a:r>
              <a:rPr sz="2000" spc="-440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826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>
            <a:extLst>
              <a:ext uri="{FF2B5EF4-FFF2-40B4-BE49-F238E27FC236}">
                <a16:creationId xmlns:a16="http://schemas.microsoft.com/office/drawing/2014/main" id="{B3311CDA-550F-2389-8E53-36D935A350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289" y="169334"/>
            <a:ext cx="6035378" cy="4097866"/>
          </a:xfrm>
          <a:prstGeom prst="rect">
            <a:avLst/>
          </a:prstGeom>
        </p:spPr>
      </p:pic>
      <p:sp>
        <p:nvSpPr>
          <p:cNvPr id="3" name="object 7">
            <a:extLst>
              <a:ext uri="{FF2B5EF4-FFF2-40B4-BE49-F238E27FC236}">
                <a16:creationId xmlns:a16="http://schemas.microsoft.com/office/drawing/2014/main" id="{B60AAD02-4375-C766-532C-40AC6D6B7911}"/>
              </a:ext>
            </a:extLst>
          </p:cNvPr>
          <p:cNvSpPr txBox="1"/>
          <p:nvPr/>
        </p:nvSpPr>
        <p:spPr>
          <a:xfrm>
            <a:off x="1498600" y="4394742"/>
            <a:ext cx="60489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120" marR="5080" indent="-694055">
              <a:lnSpc>
                <a:spcPct val="100000"/>
              </a:lnSpc>
              <a:spcBef>
                <a:spcPts val="100"/>
              </a:spcBef>
            </a:pPr>
            <a:r>
              <a:rPr lang="en-IN" sz="2000" spc="-5" dirty="0">
                <a:latin typeface="Calibri"/>
                <a:cs typeface="Calibri"/>
              </a:rPr>
              <a:t>Dimension </a:t>
            </a:r>
            <a:r>
              <a:rPr sz="2000" spc="-5" dirty="0">
                <a:latin typeface="Calibri"/>
                <a:cs typeface="Calibri"/>
              </a:rPr>
              <a:t>-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lang="en-IN" sz="2000" dirty="0">
                <a:latin typeface="Calibri"/>
                <a:cs typeface="Calibri"/>
              </a:rPr>
              <a:t>0</a:t>
            </a:r>
            <a:r>
              <a:rPr sz="2000" dirty="0">
                <a:latin typeface="Calibri"/>
                <a:cs typeface="Calibri"/>
              </a:rPr>
              <a:t> (W) x 10 (</a:t>
            </a:r>
            <a:r>
              <a:rPr lang="en-IN" sz="2000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lang="en-IN" sz="2000" dirty="0">
                <a:latin typeface="Calibri"/>
                <a:cs typeface="Calibri"/>
              </a:rPr>
              <a:t> Ft.,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Location </a:t>
            </a:r>
            <a:r>
              <a:rPr sz="2000" dirty="0">
                <a:latin typeface="Calibri"/>
                <a:cs typeface="Calibri"/>
              </a:rPr>
              <a:t>– Mall Atrium </a:t>
            </a:r>
            <a:r>
              <a:rPr sz="2000" spc="-440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049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extLst>
              <a:ext uri="{FF2B5EF4-FFF2-40B4-BE49-F238E27FC236}">
                <a16:creationId xmlns:a16="http://schemas.microsoft.com/office/drawing/2014/main" id="{23E98C8A-17A6-126D-3059-0AF609275A7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3041" y="264160"/>
            <a:ext cx="5940212" cy="3901439"/>
          </a:xfrm>
          <a:prstGeom prst="rect">
            <a:avLst/>
          </a:prstGeo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7CEB6265-5DEA-BBA3-A8C9-5A316BEAFBB4}"/>
              </a:ext>
            </a:extLst>
          </p:cNvPr>
          <p:cNvSpPr txBox="1"/>
          <p:nvPr/>
        </p:nvSpPr>
        <p:spPr>
          <a:xfrm>
            <a:off x="1463041" y="4360875"/>
            <a:ext cx="60489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6120" marR="5080" indent="-694055">
              <a:lnSpc>
                <a:spcPct val="100000"/>
              </a:lnSpc>
              <a:spcBef>
                <a:spcPts val="100"/>
              </a:spcBef>
            </a:pPr>
            <a:r>
              <a:rPr lang="en-IN" sz="2000" spc="-5" dirty="0">
                <a:latin typeface="Calibri"/>
                <a:cs typeface="Calibri"/>
              </a:rPr>
              <a:t>Dimension 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</a:t>
            </a:r>
            <a:r>
              <a:rPr lang="en-IN" sz="2000">
                <a:latin typeface="Calibri"/>
                <a:cs typeface="Calibri"/>
              </a:rPr>
              <a:t> </a:t>
            </a:r>
            <a:r>
              <a:rPr sz="2000">
                <a:latin typeface="Calibri"/>
                <a:cs typeface="Calibri"/>
              </a:rPr>
              <a:t>(</a:t>
            </a:r>
            <a:r>
              <a:rPr sz="2000" dirty="0">
                <a:latin typeface="Calibri"/>
                <a:cs typeface="Calibri"/>
              </a:rPr>
              <a:t>W) </a:t>
            </a:r>
            <a:r>
              <a:rPr sz="2000">
                <a:latin typeface="Calibri"/>
                <a:cs typeface="Calibri"/>
              </a:rPr>
              <a:t>x 10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lang="en-IN" sz="2000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lang="en-IN" sz="2000" dirty="0">
                <a:latin typeface="Calibri"/>
                <a:cs typeface="Calibri"/>
              </a:rPr>
              <a:t> Ft.,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Location </a:t>
            </a:r>
            <a:r>
              <a:rPr sz="2000" dirty="0">
                <a:latin typeface="Calibri"/>
                <a:cs typeface="Calibri"/>
              </a:rPr>
              <a:t>– Mall Atrium </a:t>
            </a:r>
            <a:r>
              <a:rPr sz="2000" spc="-440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69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0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92" name="Google Shape;19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" name="Google Shape;19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30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201" name="Google Shape;201;p3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3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3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30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brindavan train </Template>
  <TotalTime>246</TotalTime>
  <Words>78</Words>
  <Application>Microsoft Office PowerPoint</Application>
  <PresentationFormat>On-screen Show (16:9)</PresentationFormat>
  <Paragraphs>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4</cp:revision>
  <dcterms:created xsi:type="dcterms:W3CDTF">2023-03-22T06:52:15Z</dcterms:created>
  <dcterms:modified xsi:type="dcterms:W3CDTF">2023-03-22T11:08:03Z</dcterms:modified>
</cp:coreProperties>
</file>