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256" r:id="rId2"/>
    <p:sldId id="295" r:id="rId3"/>
    <p:sldId id="267" r:id="rId4"/>
  </p:sldIdLst>
  <p:sldSz cx="9144000" cy="5143500" type="screen16x9"/>
  <p:notesSz cx="9144000" cy="51435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922" y="4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62561C-3AB5-4B2F-B2D2-F8D92ED047AE}" type="datetimeFigureOut">
              <a:rPr lang="en-US" smtClean="0"/>
              <a:t>3/29/2023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642938"/>
            <a:ext cx="3086100" cy="1736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2474913"/>
            <a:ext cx="7315200" cy="20256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4886325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4886325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4ED1C8-DDC9-4766-8750-BDE9018F17B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5980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1594485"/>
            <a:ext cx="7772400" cy="1080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0360"/>
            <a:ext cx="6400800" cy="1285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3/29/2023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4750594"/>
            <a:ext cx="9143999" cy="392905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63" y="0"/>
            <a:ext cx="9145270" cy="531495"/>
          </a:xfrm>
          <a:custGeom>
            <a:avLst/>
            <a:gdLst/>
            <a:ahLst/>
            <a:cxnLst/>
            <a:rect l="l" t="t" r="r" b="b"/>
            <a:pathLst>
              <a:path w="9145270" h="531495">
                <a:moveTo>
                  <a:pt x="9145206" y="0"/>
                </a:moveTo>
                <a:lnTo>
                  <a:pt x="0" y="0"/>
                </a:lnTo>
                <a:lnTo>
                  <a:pt x="0" y="254012"/>
                </a:lnTo>
                <a:lnTo>
                  <a:pt x="8880005" y="254012"/>
                </a:lnTo>
                <a:lnTo>
                  <a:pt x="8880005" y="530872"/>
                </a:lnTo>
                <a:lnTo>
                  <a:pt x="9145206" y="530872"/>
                </a:lnTo>
                <a:lnTo>
                  <a:pt x="9145206" y="254012"/>
                </a:lnTo>
                <a:lnTo>
                  <a:pt x="9145206" y="0"/>
                </a:lnTo>
                <a:close/>
              </a:path>
            </a:pathLst>
          </a:custGeom>
          <a:solidFill>
            <a:srgbClr val="1F497D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8" name="bg object 18"/>
          <p:cNvSpPr/>
          <p:nvPr/>
        </p:nvSpPr>
        <p:spPr>
          <a:xfrm>
            <a:off x="74" y="99"/>
            <a:ext cx="9145270" cy="530860"/>
          </a:xfrm>
          <a:custGeom>
            <a:avLst/>
            <a:gdLst/>
            <a:ahLst/>
            <a:cxnLst/>
            <a:rect l="l" t="t" r="r" b="b"/>
            <a:pathLst>
              <a:path w="9145270" h="530860">
                <a:moveTo>
                  <a:pt x="9145199" y="530399"/>
                </a:moveTo>
                <a:lnTo>
                  <a:pt x="8879999" y="530399"/>
                </a:lnTo>
                <a:lnTo>
                  <a:pt x="8879999" y="253626"/>
                </a:lnTo>
                <a:lnTo>
                  <a:pt x="0" y="253626"/>
                </a:lnTo>
                <a:lnTo>
                  <a:pt x="0" y="0"/>
                </a:lnTo>
                <a:lnTo>
                  <a:pt x="9145199" y="0"/>
                </a:lnTo>
                <a:lnTo>
                  <a:pt x="9145199" y="530399"/>
                </a:lnTo>
                <a:close/>
              </a:path>
            </a:pathLst>
          </a:custGeom>
          <a:ln w="9524">
            <a:solidFill>
              <a:srgbClr val="1F497D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9" name="bg object 19"/>
          <p:cNvSpPr/>
          <p:nvPr/>
        </p:nvSpPr>
        <p:spPr>
          <a:xfrm>
            <a:off x="3073753" y="1265559"/>
            <a:ext cx="2073275" cy="1807845"/>
          </a:xfrm>
          <a:custGeom>
            <a:avLst/>
            <a:gdLst/>
            <a:ahLst/>
            <a:cxnLst/>
            <a:rect l="l" t="t" r="r" b="b"/>
            <a:pathLst>
              <a:path w="2073275" h="1807845">
                <a:moveTo>
                  <a:pt x="1752044" y="1807568"/>
                </a:moveTo>
                <a:lnTo>
                  <a:pt x="7" y="1807568"/>
                </a:lnTo>
                <a:lnTo>
                  <a:pt x="0" y="321110"/>
                </a:lnTo>
                <a:lnTo>
                  <a:pt x="3481" y="273661"/>
                </a:lnTo>
                <a:lnTo>
                  <a:pt x="13594" y="228374"/>
                </a:lnTo>
                <a:lnTo>
                  <a:pt x="29843" y="185745"/>
                </a:lnTo>
                <a:lnTo>
                  <a:pt x="51730" y="146271"/>
                </a:lnTo>
                <a:lnTo>
                  <a:pt x="78758" y="110449"/>
                </a:lnTo>
                <a:lnTo>
                  <a:pt x="110432" y="78776"/>
                </a:lnTo>
                <a:lnTo>
                  <a:pt x="146254" y="51747"/>
                </a:lnTo>
                <a:lnTo>
                  <a:pt x="185728" y="29860"/>
                </a:lnTo>
                <a:lnTo>
                  <a:pt x="228357" y="13612"/>
                </a:lnTo>
                <a:lnTo>
                  <a:pt x="273644" y="3498"/>
                </a:lnTo>
                <a:lnTo>
                  <a:pt x="321093" y="17"/>
                </a:lnTo>
                <a:lnTo>
                  <a:pt x="2073130" y="0"/>
                </a:lnTo>
                <a:lnTo>
                  <a:pt x="2073138" y="1486475"/>
                </a:lnTo>
                <a:lnTo>
                  <a:pt x="2069138" y="1537008"/>
                </a:lnTo>
                <a:lnTo>
                  <a:pt x="2057376" y="1585842"/>
                </a:lnTo>
                <a:lnTo>
                  <a:pt x="2038209" y="1632114"/>
                </a:lnTo>
                <a:lnTo>
                  <a:pt x="2011996" y="1674961"/>
                </a:lnTo>
                <a:lnTo>
                  <a:pt x="1979092" y="1713522"/>
                </a:lnTo>
                <a:lnTo>
                  <a:pt x="1940531" y="1746426"/>
                </a:lnTo>
                <a:lnTo>
                  <a:pt x="1897683" y="1772640"/>
                </a:lnTo>
                <a:lnTo>
                  <a:pt x="1851411" y="1791806"/>
                </a:lnTo>
                <a:lnTo>
                  <a:pt x="1802577" y="1803568"/>
                </a:lnTo>
                <a:lnTo>
                  <a:pt x="1752044" y="1807568"/>
                </a:lnTo>
                <a:close/>
              </a:path>
            </a:pathLst>
          </a:custGeom>
          <a:solidFill>
            <a:srgbClr val="0D5DDE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3/29/2023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3/29/2023</a:t>
            </a:fld>
            <a:endParaRPr lang="en-US" dirty="0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3/29/2023</a:t>
            </a:fld>
            <a:endParaRPr lang="en-US" dirty="0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3/29/2023</a:t>
            </a:fld>
            <a:endParaRPr lang="en-US" dirty="0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4750594"/>
            <a:ext cx="9143999" cy="392905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63" y="0"/>
            <a:ext cx="9145270" cy="531495"/>
          </a:xfrm>
          <a:custGeom>
            <a:avLst/>
            <a:gdLst/>
            <a:ahLst/>
            <a:cxnLst/>
            <a:rect l="l" t="t" r="r" b="b"/>
            <a:pathLst>
              <a:path w="9145270" h="531495">
                <a:moveTo>
                  <a:pt x="9145206" y="0"/>
                </a:moveTo>
                <a:lnTo>
                  <a:pt x="0" y="0"/>
                </a:lnTo>
                <a:lnTo>
                  <a:pt x="0" y="254012"/>
                </a:lnTo>
                <a:lnTo>
                  <a:pt x="8880005" y="254012"/>
                </a:lnTo>
                <a:lnTo>
                  <a:pt x="8880005" y="530872"/>
                </a:lnTo>
                <a:lnTo>
                  <a:pt x="9145206" y="530872"/>
                </a:lnTo>
                <a:lnTo>
                  <a:pt x="9145206" y="254012"/>
                </a:lnTo>
                <a:lnTo>
                  <a:pt x="9145206" y="0"/>
                </a:lnTo>
                <a:close/>
              </a:path>
            </a:pathLst>
          </a:custGeom>
          <a:solidFill>
            <a:srgbClr val="1F497D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8" name="bg object 18"/>
          <p:cNvSpPr/>
          <p:nvPr/>
        </p:nvSpPr>
        <p:spPr>
          <a:xfrm>
            <a:off x="74" y="99"/>
            <a:ext cx="9145270" cy="530860"/>
          </a:xfrm>
          <a:custGeom>
            <a:avLst/>
            <a:gdLst/>
            <a:ahLst/>
            <a:cxnLst/>
            <a:rect l="l" t="t" r="r" b="b"/>
            <a:pathLst>
              <a:path w="9145270" h="530860">
                <a:moveTo>
                  <a:pt x="9145199" y="530399"/>
                </a:moveTo>
                <a:lnTo>
                  <a:pt x="8879999" y="530399"/>
                </a:lnTo>
                <a:lnTo>
                  <a:pt x="8879999" y="253626"/>
                </a:lnTo>
                <a:lnTo>
                  <a:pt x="0" y="253626"/>
                </a:lnTo>
                <a:lnTo>
                  <a:pt x="0" y="0"/>
                </a:lnTo>
                <a:lnTo>
                  <a:pt x="9145199" y="0"/>
                </a:lnTo>
                <a:lnTo>
                  <a:pt x="9145199" y="530399"/>
                </a:lnTo>
                <a:close/>
              </a:path>
            </a:pathLst>
          </a:custGeom>
          <a:ln w="9524">
            <a:solidFill>
              <a:srgbClr val="1F497D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579000" y="593364"/>
            <a:ext cx="1985999" cy="330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7200" y="1183005"/>
            <a:ext cx="822960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3/29/2023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" Type="http://schemas.openxmlformats.org/officeDocument/2006/relationships/image" Target="../media/image2.png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12" Type="http://schemas.openxmlformats.org/officeDocument/2006/relationships/image" Target="../media/image29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5" Type="http://schemas.openxmlformats.org/officeDocument/2006/relationships/image" Target="../media/image22.png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-19050"/>
            <a:ext cx="9144000" cy="5162550"/>
            <a:chOff x="0" y="0"/>
            <a:chExt cx="9144000" cy="516255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516255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21781" y="2164556"/>
              <a:ext cx="1203960" cy="77152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36006" y="3593306"/>
              <a:ext cx="457199" cy="45719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064668" y="478631"/>
              <a:ext cx="457199" cy="45719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371600" y="4036218"/>
              <a:ext cx="457199" cy="45719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35868" y="3257550"/>
              <a:ext cx="457199" cy="45719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100387" y="4207668"/>
              <a:ext cx="457199" cy="45719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835943" y="2636043"/>
              <a:ext cx="457199" cy="45719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835943" y="1764506"/>
              <a:ext cx="457199" cy="45719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57275" y="2221706"/>
              <a:ext cx="457199" cy="45719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336006" y="864393"/>
              <a:ext cx="457199" cy="45719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371600" y="421481"/>
              <a:ext cx="457199" cy="457199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235868" y="1164431"/>
              <a:ext cx="457199" cy="457199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0" y="3464718"/>
              <a:ext cx="1600199" cy="1678781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579518" y="0"/>
              <a:ext cx="1564480" cy="1657349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518046" y="875979"/>
              <a:ext cx="1807368" cy="3336131"/>
            </a:xfrm>
            <a:prstGeom prst="rect">
              <a:avLst/>
            </a:prstGeom>
          </p:spPr>
        </p:pic>
      </p:grpSp>
      <p:sp>
        <p:nvSpPr>
          <p:cNvPr id="19" name="object 19"/>
          <p:cNvSpPr txBox="1"/>
          <p:nvPr/>
        </p:nvSpPr>
        <p:spPr>
          <a:xfrm>
            <a:off x="4191000" y="2145506"/>
            <a:ext cx="3048000" cy="12439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en-IN" sz="2400" i="0" dirty="0">
                <a:solidFill>
                  <a:schemeClr val="bg1"/>
                </a:solidFill>
                <a:effectLst/>
                <a:latin typeface="Outfit"/>
              </a:rPr>
              <a:t>Mobile Van Dimension Detail</a:t>
            </a:r>
          </a:p>
          <a:p>
            <a:r>
              <a:rPr lang="en-IN" sz="3200" dirty="0">
                <a:solidFill>
                  <a:schemeClr val="bg1"/>
                </a:solidFill>
                <a:latin typeface="Outfit"/>
              </a:rPr>
              <a:t> </a:t>
            </a:r>
            <a:endParaRPr lang="en-IN" sz="3200" i="0" dirty="0">
              <a:solidFill>
                <a:schemeClr val="bg1"/>
              </a:solidFill>
              <a:effectLst/>
              <a:latin typeface="Outfi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950726" y="740059"/>
            <a:ext cx="884396" cy="96004"/>
          </a:xfrm>
          <a:prstGeom prst="rect">
            <a:avLst/>
          </a:prstGeom>
        </p:spPr>
        <p:txBody>
          <a:bodyPr vert="horz" wrap="square" lIns="0" tIns="715" rIns="0" bIns="0" rtlCol="0">
            <a:spAutoFit/>
          </a:bodyPr>
          <a:lstStyle/>
          <a:p>
            <a:pPr>
              <a:spcBef>
                <a:spcPts val="6"/>
              </a:spcBef>
            </a:pPr>
            <a:r>
              <a:rPr sz="619" b="1" spc="-31" dirty="0">
                <a:solidFill>
                  <a:srgbClr val="003766"/>
                </a:solidFill>
                <a:latin typeface="Verdana"/>
                <a:cs typeface="Verdana"/>
              </a:rPr>
              <a:t>JCDecaux</a:t>
            </a:r>
            <a:r>
              <a:rPr sz="619" b="1" spc="-37" dirty="0">
                <a:solidFill>
                  <a:srgbClr val="003766"/>
                </a:solidFill>
                <a:latin typeface="Verdana"/>
                <a:cs typeface="Verdana"/>
              </a:rPr>
              <a:t> </a:t>
            </a:r>
            <a:r>
              <a:rPr sz="619" spc="-26" dirty="0">
                <a:solidFill>
                  <a:srgbClr val="003766"/>
                </a:solidFill>
                <a:latin typeface="Verdana"/>
                <a:cs typeface="Verdana"/>
              </a:rPr>
              <a:t>Airport</a:t>
            </a:r>
            <a:r>
              <a:rPr sz="619" spc="-37" dirty="0">
                <a:solidFill>
                  <a:srgbClr val="003766"/>
                </a:solidFill>
                <a:latin typeface="Verdana"/>
                <a:cs typeface="Verdana"/>
              </a:rPr>
              <a:t> </a:t>
            </a:r>
            <a:r>
              <a:rPr sz="619" spc="-14" dirty="0">
                <a:solidFill>
                  <a:srgbClr val="003766"/>
                </a:solidFill>
                <a:latin typeface="Verdana"/>
                <a:cs typeface="Verdana"/>
              </a:rPr>
              <a:t>India</a:t>
            </a:r>
            <a:endParaRPr sz="619">
              <a:latin typeface="Verdana"/>
              <a:cs typeface="Verdana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6879717" y="721804"/>
            <a:ext cx="1012627" cy="197168"/>
            <a:chOff x="10198607" y="140207"/>
            <a:chExt cx="1800225" cy="350520"/>
          </a:xfrm>
        </p:grpSpPr>
        <p:sp>
          <p:nvSpPr>
            <p:cNvPr id="13" name="object 13"/>
            <p:cNvSpPr/>
            <p:nvPr/>
          </p:nvSpPr>
          <p:spPr>
            <a:xfrm>
              <a:off x="10211561" y="153161"/>
              <a:ext cx="1774189" cy="325120"/>
            </a:xfrm>
            <a:custGeom>
              <a:avLst/>
              <a:gdLst/>
              <a:ahLst/>
              <a:cxnLst/>
              <a:rect l="l" t="t" r="r" b="b"/>
              <a:pathLst>
                <a:path w="1774190" h="325120">
                  <a:moveTo>
                    <a:pt x="1773936" y="0"/>
                  </a:moveTo>
                  <a:lnTo>
                    <a:pt x="0" y="0"/>
                  </a:lnTo>
                  <a:lnTo>
                    <a:pt x="0" y="324611"/>
                  </a:lnTo>
                  <a:lnTo>
                    <a:pt x="1773936" y="324611"/>
                  </a:lnTo>
                  <a:lnTo>
                    <a:pt x="177393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013"/>
            </a:p>
          </p:txBody>
        </p:sp>
        <p:sp>
          <p:nvSpPr>
            <p:cNvPr id="14" name="object 14"/>
            <p:cNvSpPr/>
            <p:nvPr/>
          </p:nvSpPr>
          <p:spPr>
            <a:xfrm>
              <a:off x="10211561" y="153161"/>
              <a:ext cx="1774189" cy="325120"/>
            </a:xfrm>
            <a:custGeom>
              <a:avLst/>
              <a:gdLst/>
              <a:ahLst/>
              <a:cxnLst/>
              <a:rect l="l" t="t" r="r" b="b"/>
              <a:pathLst>
                <a:path w="1774190" h="325120">
                  <a:moveTo>
                    <a:pt x="0" y="324611"/>
                  </a:moveTo>
                  <a:lnTo>
                    <a:pt x="1773936" y="324611"/>
                  </a:lnTo>
                  <a:lnTo>
                    <a:pt x="1773936" y="0"/>
                  </a:lnTo>
                  <a:lnTo>
                    <a:pt x="0" y="0"/>
                  </a:lnTo>
                  <a:lnTo>
                    <a:pt x="0" y="324611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z="1013"/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6D1B29EF-AA78-0030-40B9-8C87D449DC4F}"/>
              </a:ext>
            </a:extLst>
          </p:cNvPr>
          <p:cNvSpPr/>
          <p:nvPr/>
        </p:nvSpPr>
        <p:spPr>
          <a:xfrm>
            <a:off x="0" y="0"/>
            <a:ext cx="9144000" cy="51435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A892F5B-C73F-A997-E2FE-B9BD2AF11A64}"/>
              </a:ext>
            </a:extLst>
          </p:cNvPr>
          <p:cNvSpPr txBox="1"/>
          <p:nvPr/>
        </p:nvSpPr>
        <p:spPr>
          <a:xfrm>
            <a:off x="2508188" y="42078"/>
            <a:ext cx="50420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b="1" i="0" dirty="0">
                <a:solidFill>
                  <a:schemeClr val="bg1"/>
                </a:solidFill>
                <a:effectLst/>
                <a:latin typeface="Outfit"/>
              </a:rPr>
              <a:t>DIMENSION DETAIL ARTWORK</a:t>
            </a:r>
            <a:endParaRPr lang="en-IN" sz="2400" b="1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C57E224-29AC-49DB-DD34-CFE386596BF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666749"/>
            <a:ext cx="6415088" cy="374765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72475" y="978693"/>
            <a:ext cx="771524" cy="900112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7486650" y="4271962"/>
            <a:ext cx="1657350" cy="871855"/>
            <a:chOff x="7486650" y="4271962"/>
            <a:chExt cx="1657350" cy="87185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486650" y="4550568"/>
              <a:ext cx="1657349" cy="59293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172450" y="4271962"/>
              <a:ext cx="464343" cy="264318"/>
            </a:xfrm>
            <a:prstGeom prst="rect">
              <a:avLst/>
            </a:prstGeom>
          </p:spPr>
        </p:pic>
      </p:grpSp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400800" y="1764506"/>
            <a:ext cx="814387" cy="271462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021681" y="1371600"/>
            <a:ext cx="700087" cy="235743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800350" y="2743200"/>
            <a:ext cx="1071562" cy="350043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743700" y="3143250"/>
            <a:ext cx="1071562" cy="350043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21481" y="2664618"/>
            <a:ext cx="778668" cy="250031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932757" y="1896666"/>
            <a:ext cx="4211242" cy="3246833"/>
          </a:xfrm>
          <a:prstGeom prst="rect">
            <a:avLst/>
          </a:prstGeom>
        </p:spPr>
      </p:pic>
      <p:grpSp>
        <p:nvGrpSpPr>
          <p:cNvPr id="12" name="object 12"/>
          <p:cNvGrpSpPr/>
          <p:nvPr/>
        </p:nvGrpSpPr>
        <p:grpSpPr>
          <a:xfrm>
            <a:off x="0" y="1400175"/>
            <a:ext cx="6050915" cy="3743325"/>
            <a:chOff x="0" y="1400175"/>
            <a:chExt cx="6050915" cy="3743325"/>
          </a:xfrm>
        </p:grpSpPr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0" y="1896666"/>
              <a:ext cx="4236243" cy="3246833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114598" y="3071812"/>
              <a:ext cx="2936081" cy="2071687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193381" y="1400175"/>
              <a:ext cx="750093" cy="507206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4034463" y="2153856"/>
            <a:ext cx="1082675" cy="10026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24154" marR="5080" indent="-212090">
              <a:lnSpc>
                <a:spcPct val="118800"/>
              </a:lnSpc>
              <a:spcBef>
                <a:spcPts val="95"/>
              </a:spcBef>
            </a:pPr>
            <a:r>
              <a:rPr sz="2700" b="1" dirty="0">
                <a:solidFill>
                  <a:srgbClr val="4E3BC9"/>
                </a:solidFill>
                <a:latin typeface="Trebuchet MS"/>
                <a:cs typeface="Trebuchet MS"/>
              </a:rPr>
              <a:t>T</a:t>
            </a:r>
            <a:r>
              <a:rPr sz="2700" b="1" spc="114" dirty="0">
                <a:solidFill>
                  <a:srgbClr val="4E3BC9"/>
                </a:solidFill>
                <a:latin typeface="Trebuchet MS"/>
                <a:cs typeface="Trebuchet MS"/>
              </a:rPr>
              <a:t>hank  </a:t>
            </a:r>
            <a:r>
              <a:rPr sz="2700" b="1" spc="65" dirty="0">
                <a:solidFill>
                  <a:srgbClr val="4E3BC9"/>
                </a:solidFill>
                <a:latin typeface="Trebuchet MS"/>
                <a:cs typeface="Trebuchet MS"/>
              </a:rPr>
              <a:t>You</a:t>
            </a:r>
            <a:endParaRPr sz="270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8872</TotalTime>
  <Words>13</Words>
  <Application>Microsoft Office PowerPoint</Application>
  <PresentationFormat>On-screen Show (16:9)</PresentationFormat>
  <Paragraphs>5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Arial</vt:lpstr>
      <vt:lpstr>Calibri</vt:lpstr>
      <vt:lpstr>Outfit</vt:lpstr>
      <vt:lpstr>Trebuchet MS</vt:lpstr>
      <vt:lpstr>Verdana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Media Info Deck</dc:title>
  <dc:creator>TMA</dc:creator>
  <cp:lastModifiedBy>TMA</cp:lastModifiedBy>
  <cp:revision>52</cp:revision>
  <dcterms:created xsi:type="dcterms:W3CDTF">2022-12-23T06:02:50Z</dcterms:created>
  <dcterms:modified xsi:type="dcterms:W3CDTF">2023-03-29T07:21:41Z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or">
    <vt:lpwstr>Google</vt:lpwstr>
  </property>
</Properties>
</file>