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95" r:id="rId3"/>
    <p:sldId id="267" r:id="rId4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92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3/29/2023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905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91000" y="2145506"/>
            <a:ext cx="30480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IN" sz="2400" i="0" dirty="0">
                <a:solidFill>
                  <a:schemeClr val="bg1"/>
                </a:solidFill>
                <a:effectLst/>
                <a:latin typeface="Outfit"/>
              </a:rPr>
              <a:t>Mobile Van Dimension Detail</a:t>
            </a:r>
          </a:p>
          <a:p>
            <a:r>
              <a:rPr lang="en-IN" sz="3200" dirty="0">
                <a:solidFill>
                  <a:schemeClr val="bg1"/>
                </a:solidFill>
                <a:latin typeface="Outfit"/>
              </a:rPr>
              <a:t> </a:t>
            </a:r>
            <a:endParaRPr lang="en-IN" sz="32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50726" y="740059"/>
            <a:ext cx="884396" cy="96004"/>
          </a:xfrm>
          <a:prstGeom prst="rect">
            <a:avLst/>
          </a:prstGeom>
        </p:spPr>
        <p:txBody>
          <a:bodyPr vert="horz" wrap="square" lIns="0" tIns="715" rIns="0" bIns="0" rtlCol="0">
            <a:spAutoFit/>
          </a:bodyPr>
          <a:lstStyle/>
          <a:p>
            <a:pPr>
              <a:spcBef>
                <a:spcPts val="6"/>
              </a:spcBef>
            </a:pPr>
            <a:r>
              <a:rPr sz="619" b="1" spc="-31" dirty="0">
                <a:solidFill>
                  <a:srgbClr val="003766"/>
                </a:solidFill>
                <a:latin typeface="Verdana"/>
                <a:cs typeface="Verdana"/>
              </a:rPr>
              <a:t>JCDecaux</a:t>
            </a:r>
            <a:r>
              <a:rPr sz="619" b="1" spc="-37" dirty="0">
                <a:solidFill>
                  <a:srgbClr val="003766"/>
                </a:solidFill>
                <a:latin typeface="Verdana"/>
                <a:cs typeface="Verdana"/>
              </a:rPr>
              <a:t> </a:t>
            </a:r>
            <a:r>
              <a:rPr sz="619" spc="-26" dirty="0">
                <a:solidFill>
                  <a:srgbClr val="003766"/>
                </a:solidFill>
                <a:latin typeface="Verdana"/>
                <a:cs typeface="Verdana"/>
              </a:rPr>
              <a:t>Airport</a:t>
            </a:r>
            <a:r>
              <a:rPr sz="619" spc="-37" dirty="0">
                <a:solidFill>
                  <a:srgbClr val="003766"/>
                </a:solidFill>
                <a:latin typeface="Verdana"/>
                <a:cs typeface="Verdana"/>
              </a:rPr>
              <a:t> </a:t>
            </a:r>
            <a:r>
              <a:rPr sz="619" spc="-14" dirty="0">
                <a:solidFill>
                  <a:srgbClr val="003766"/>
                </a:solidFill>
                <a:latin typeface="Verdana"/>
                <a:cs typeface="Verdana"/>
              </a:rPr>
              <a:t>India</a:t>
            </a:r>
            <a:endParaRPr sz="619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79717" y="721804"/>
            <a:ext cx="1012627" cy="197168"/>
            <a:chOff x="10198607" y="140207"/>
            <a:chExt cx="1800225" cy="350520"/>
          </a:xfrm>
        </p:grpSpPr>
        <p:sp>
          <p:nvSpPr>
            <p:cNvPr id="13" name="object 13"/>
            <p:cNvSpPr/>
            <p:nvPr/>
          </p:nvSpPr>
          <p:spPr>
            <a:xfrm>
              <a:off x="10211561" y="153161"/>
              <a:ext cx="1774189" cy="325120"/>
            </a:xfrm>
            <a:custGeom>
              <a:avLst/>
              <a:gdLst/>
              <a:ahLst/>
              <a:cxnLst/>
              <a:rect l="l" t="t" r="r" b="b"/>
              <a:pathLst>
                <a:path w="1774190" h="325120">
                  <a:moveTo>
                    <a:pt x="1773936" y="0"/>
                  </a:moveTo>
                  <a:lnTo>
                    <a:pt x="0" y="0"/>
                  </a:lnTo>
                  <a:lnTo>
                    <a:pt x="0" y="324611"/>
                  </a:lnTo>
                  <a:lnTo>
                    <a:pt x="1773936" y="324611"/>
                  </a:lnTo>
                  <a:lnTo>
                    <a:pt x="1773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13"/>
            </a:p>
          </p:txBody>
        </p:sp>
        <p:sp>
          <p:nvSpPr>
            <p:cNvPr id="14" name="object 14"/>
            <p:cNvSpPr/>
            <p:nvPr/>
          </p:nvSpPr>
          <p:spPr>
            <a:xfrm>
              <a:off x="10211561" y="153161"/>
              <a:ext cx="1774189" cy="325120"/>
            </a:xfrm>
            <a:custGeom>
              <a:avLst/>
              <a:gdLst/>
              <a:ahLst/>
              <a:cxnLst/>
              <a:rect l="l" t="t" r="r" b="b"/>
              <a:pathLst>
                <a:path w="1774190" h="325120">
                  <a:moveTo>
                    <a:pt x="0" y="324611"/>
                  </a:moveTo>
                  <a:lnTo>
                    <a:pt x="1773936" y="324611"/>
                  </a:lnTo>
                  <a:lnTo>
                    <a:pt x="1773936" y="0"/>
                  </a:lnTo>
                  <a:lnTo>
                    <a:pt x="0" y="0"/>
                  </a:lnTo>
                  <a:lnTo>
                    <a:pt x="0" y="32461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3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D1B29EF-AA78-0030-40B9-8C87D449DC4F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92F5B-C73F-A997-E2FE-B9BD2AF11A64}"/>
              </a:ext>
            </a:extLst>
          </p:cNvPr>
          <p:cNvSpPr txBox="1"/>
          <p:nvPr/>
        </p:nvSpPr>
        <p:spPr>
          <a:xfrm>
            <a:off x="2508188" y="42078"/>
            <a:ext cx="5042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i="0" dirty="0">
                <a:solidFill>
                  <a:schemeClr val="bg1"/>
                </a:solidFill>
                <a:effectLst/>
                <a:latin typeface="Outfit"/>
              </a:rPr>
              <a:t>DIMENSION DETAIL ARTWORK</a:t>
            </a:r>
            <a:endParaRPr lang="en-IN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57E224-29AC-49DB-DD34-CFE386596B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66749"/>
            <a:ext cx="6415088" cy="37476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9079</TotalTime>
  <Words>13</Words>
  <Application>Microsoft Office PowerPoint</Application>
  <PresentationFormat>On-screen Show (16:9)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Outfit</vt:lpstr>
      <vt:lpstr>Trebuchet MS</vt:lpstr>
      <vt:lpstr>Verdana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52</cp:revision>
  <dcterms:created xsi:type="dcterms:W3CDTF">2022-12-23T06:02:50Z</dcterms:created>
  <dcterms:modified xsi:type="dcterms:W3CDTF">2023-03-29T10:48:26Z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