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95" r:id="rId3"/>
    <p:sldId id="297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3/29/2023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D1C8-DDC9-4766-8750-BDE9018F17B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20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905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91000" y="2145506"/>
            <a:ext cx="30480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IN" sz="2400" i="0" dirty="0">
                <a:solidFill>
                  <a:schemeClr val="bg1"/>
                </a:solidFill>
                <a:effectLst/>
                <a:latin typeface="Outfit"/>
              </a:rPr>
              <a:t>Mobile Van Dimension Detail</a:t>
            </a:r>
          </a:p>
          <a:p>
            <a:r>
              <a:rPr lang="en-IN" sz="3200" dirty="0">
                <a:solidFill>
                  <a:schemeClr val="bg1"/>
                </a:solidFill>
                <a:latin typeface="Outfit"/>
              </a:rPr>
              <a:t> </a:t>
            </a:r>
            <a:endParaRPr lang="en-IN" sz="32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50726" y="740059"/>
            <a:ext cx="884396" cy="96004"/>
          </a:xfrm>
          <a:prstGeom prst="rect">
            <a:avLst/>
          </a:prstGeom>
        </p:spPr>
        <p:txBody>
          <a:bodyPr vert="horz" wrap="square" lIns="0" tIns="715" rIns="0" bIns="0" rtlCol="0">
            <a:spAutoFit/>
          </a:bodyPr>
          <a:lstStyle/>
          <a:p>
            <a:pPr>
              <a:spcBef>
                <a:spcPts val="6"/>
              </a:spcBef>
            </a:pPr>
            <a:r>
              <a:rPr sz="619" b="1" spc="-31" dirty="0">
                <a:solidFill>
                  <a:srgbClr val="003766"/>
                </a:solidFill>
                <a:latin typeface="Verdana"/>
                <a:cs typeface="Verdana"/>
              </a:rPr>
              <a:t>JCDecaux</a:t>
            </a:r>
            <a:r>
              <a:rPr sz="619" b="1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26" dirty="0">
                <a:solidFill>
                  <a:srgbClr val="003766"/>
                </a:solidFill>
                <a:latin typeface="Verdana"/>
                <a:cs typeface="Verdana"/>
              </a:rPr>
              <a:t>Airport</a:t>
            </a:r>
            <a:r>
              <a:rPr sz="619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14" dirty="0">
                <a:solidFill>
                  <a:srgbClr val="003766"/>
                </a:solidFill>
                <a:latin typeface="Verdana"/>
                <a:cs typeface="Verdana"/>
              </a:rPr>
              <a:t>India</a:t>
            </a:r>
            <a:endParaRPr sz="619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79717" y="721804"/>
            <a:ext cx="1012627" cy="197168"/>
            <a:chOff x="10198607" y="140207"/>
            <a:chExt cx="1800225" cy="350520"/>
          </a:xfrm>
        </p:grpSpPr>
        <p:sp>
          <p:nvSpPr>
            <p:cNvPr id="13" name="object 13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1773936" y="0"/>
                  </a:moveTo>
                  <a:lnTo>
                    <a:pt x="0" y="0"/>
                  </a:lnTo>
                  <a:lnTo>
                    <a:pt x="0" y="324611"/>
                  </a:lnTo>
                  <a:lnTo>
                    <a:pt x="1773936" y="324611"/>
                  </a:lnTo>
                  <a:lnTo>
                    <a:pt x="1773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0" y="324611"/>
                  </a:moveTo>
                  <a:lnTo>
                    <a:pt x="1773936" y="324611"/>
                  </a:lnTo>
                  <a:lnTo>
                    <a:pt x="1773936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3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D1B29EF-AA78-0030-40B9-8C87D449DC4F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92F5B-C73F-A997-E2FE-B9BD2AF11A64}"/>
              </a:ext>
            </a:extLst>
          </p:cNvPr>
          <p:cNvSpPr txBox="1"/>
          <p:nvPr/>
        </p:nvSpPr>
        <p:spPr>
          <a:xfrm>
            <a:off x="2508188" y="42078"/>
            <a:ext cx="504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0" dirty="0">
                <a:solidFill>
                  <a:schemeClr val="bg1"/>
                </a:solidFill>
                <a:effectLst/>
                <a:latin typeface="Outfit"/>
              </a:rPr>
              <a:t>DIMENSION DETAIL ARTWORK</a:t>
            </a:r>
            <a:endParaRPr lang="en-IN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57E224-29AC-49DB-DD34-CFE386596B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66749"/>
            <a:ext cx="6415088" cy="37476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0A4551-DF48-C3D6-E69F-50FABB54850D}"/>
              </a:ext>
            </a:extLst>
          </p:cNvPr>
          <p:cNvSpPr/>
          <p:nvPr/>
        </p:nvSpPr>
        <p:spPr>
          <a:xfrm>
            <a:off x="0" y="19041"/>
            <a:ext cx="9144000" cy="5143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0395F0-0A29-4F7E-09FB-BF166FD2569B}"/>
              </a:ext>
            </a:extLst>
          </p:cNvPr>
          <p:cNvSpPr txBox="1"/>
          <p:nvPr/>
        </p:nvSpPr>
        <p:spPr>
          <a:xfrm>
            <a:off x="2508188" y="42078"/>
            <a:ext cx="504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0" dirty="0">
                <a:solidFill>
                  <a:schemeClr val="bg1"/>
                </a:solidFill>
                <a:effectLst/>
                <a:latin typeface="Outfit"/>
              </a:rPr>
              <a:t>DIMENSION DETAIL ARTWORK</a:t>
            </a:r>
            <a:endParaRPr lang="en-IN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5D1348-F081-F5B8-71FE-B02D3ED79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85" y="625876"/>
            <a:ext cx="6907429" cy="38917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8873</TotalTime>
  <Words>17</Words>
  <Application>Microsoft Office PowerPoint</Application>
  <PresentationFormat>On-screen Show (16:9)</PresentationFormat>
  <Paragraphs>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53</cp:revision>
  <dcterms:created xsi:type="dcterms:W3CDTF">2022-12-23T06:02:50Z</dcterms:created>
  <dcterms:modified xsi:type="dcterms:W3CDTF">2023-03-29T11:40:37Z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