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95" r:id="rId3"/>
    <p:sldId id="297" r:id="rId4"/>
    <p:sldId id="267" r:id="rId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2561C-3AB5-4B2F-B2D2-F8D92ED047AE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D1C8-DDC9-4766-8750-BDE9018F1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073753" y="1265559"/>
            <a:ext cx="2073275" cy="1807845"/>
          </a:xfrm>
          <a:custGeom>
            <a:avLst/>
            <a:gdLst/>
            <a:ahLst/>
            <a:cxnLst/>
            <a:rect l="l" t="t" r="r" b="b"/>
            <a:pathLst>
              <a:path w="2073275" h="1807845">
                <a:moveTo>
                  <a:pt x="1752044" y="1807568"/>
                </a:moveTo>
                <a:lnTo>
                  <a:pt x="7" y="1807568"/>
                </a:lnTo>
                <a:lnTo>
                  <a:pt x="0" y="321110"/>
                </a:lnTo>
                <a:lnTo>
                  <a:pt x="3481" y="273661"/>
                </a:lnTo>
                <a:lnTo>
                  <a:pt x="13594" y="228374"/>
                </a:lnTo>
                <a:lnTo>
                  <a:pt x="29843" y="185745"/>
                </a:lnTo>
                <a:lnTo>
                  <a:pt x="51730" y="146271"/>
                </a:lnTo>
                <a:lnTo>
                  <a:pt x="78758" y="110449"/>
                </a:lnTo>
                <a:lnTo>
                  <a:pt x="110432" y="78776"/>
                </a:lnTo>
                <a:lnTo>
                  <a:pt x="146254" y="51747"/>
                </a:lnTo>
                <a:lnTo>
                  <a:pt x="185728" y="29860"/>
                </a:lnTo>
                <a:lnTo>
                  <a:pt x="228357" y="13612"/>
                </a:lnTo>
                <a:lnTo>
                  <a:pt x="273644" y="3498"/>
                </a:lnTo>
                <a:lnTo>
                  <a:pt x="321093" y="17"/>
                </a:lnTo>
                <a:lnTo>
                  <a:pt x="2073130" y="0"/>
                </a:lnTo>
                <a:lnTo>
                  <a:pt x="2073138" y="1486475"/>
                </a:lnTo>
                <a:lnTo>
                  <a:pt x="2069138" y="1537008"/>
                </a:lnTo>
                <a:lnTo>
                  <a:pt x="2057376" y="1585842"/>
                </a:lnTo>
                <a:lnTo>
                  <a:pt x="2038209" y="1632114"/>
                </a:lnTo>
                <a:lnTo>
                  <a:pt x="2011996" y="1674961"/>
                </a:lnTo>
                <a:lnTo>
                  <a:pt x="1979092" y="1713522"/>
                </a:lnTo>
                <a:lnTo>
                  <a:pt x="1940531" y="1746426"/>
                </a:lnTo>
                <a:lnTo>
                  <a:pt x="1897683" y="1772640"/>
                </a:lnTo>
                <a:lnTo>
                  <a:pt x="1851411" y="1791806"/>
                </a:lnTo>
                <a:lnTo>
                  <a:pt x="1802577" y="1803568"/>
                </a:lnTo>
                <a:lnTo>
                  <a:pt x="1752044" y="1807568"/>
                </a:lnTo>
                <a:close/>
              </a:path>
            </a:pathLst>
          </a:custGeom>
          <a:solidFill>
            <a:srgbClr val="0D5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50594"/>
            <a:ext cx="9143999" cy="3929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" y="0"/>
            <a:ext cx="9145270" cy="531495"/>
          </a:xfrm>
          <a:custGeom>
            <a:avLst/>
            <a:gdLst/>
            <a:ahLst/>
            <a:cxnLst/>
            <a:rect l="l" t="t" r="r" b="b"/>
            <a:pathLst>
              <a:path w="9145270" h="531495">
                <a:moveTo>
                  <a:pt x="9145206" y="0"/>
                </a:moveTo>
                <a:lnTo>
                  <a:pt x="0" y="0"/>
                </a:lnTo>
                <a:lnTo>
                  <a:pt x="0" y="254012"/>
                </a:lnTo>
                <a:lnTo>
                  <a:pt x="8880005" y="254012"/>
                </a:lnTo>
                <a:lnTo>
                  <a:pt x="8880005" y="530872"/>
                </a:lnTo>
                <a:lnTo>
                  <a:pt x="9145206" y="530872"/>
                </a:lnTo>
                <a:lnTo>
                  <a:pt x="9145206" y="254012"/>
                </a:lnTo>
                <a:lnTo>
                  <a:pt x="9145206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" y="99"/>
            <a:ext cx="9145270" cy="530860"/>
          </a:xfrm>
          <a:custGeom>
            <a:avLst/>
            <a:gdLst/>
            <a:ahLst/>
            <a:cxnLst/>
            <a:rect l="l" t="t" r="r" b="b"/>
            <a:pathLst>
              <a:path w="9145270" h="530860">
                <a:moveTo>
                  <a:pt x="9145199" y="530399"/>
                </a:moveTo>
                <a:lnTo>
                  <a:pt x="8879999" y="530399"/>
                </a:lnTo>
                <a:lnTo>
                  <a:pt x="8879999" y="253626"/>
                </a:lnTo>
                <a:lnTo>
                  <a:pt x="0" y="253626"/>
                </a:lnTo>
                <a:lnTo>
                  <a:pt x="0" y="0"/>
                </a:lnTo>
                <a:lnTo>
                  <a:pt x="9145199" y="0"/>
                </a:lnTo>
                <a:lnTo>
                  <a:pt x="9145199" y="530399"/>
                </a:lnTo>
                <a:close/>
              </a:path>
            </a:pathLst>
          </a:custGeom>
          <a:ln w="9524">
            <a:solidFill>
              <a:srgbClr val="1F49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9000" y="593364"/>
            <a:ext cx="198599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3998" cy="5143499"/>
            <a:chOff x="0" y="0"/>
            <a:chExt cx="9143998" cy="51434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8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4668" y="478631"/>
              <a:ext cx="457199" cy="457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6006" y="864393"/>
              <a:ext cx="457199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00" y="421481"/>
              <a:ext cx="457199" cy="457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464718"/>
              <a:ext cx="1600199" cy="16787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9518" y="0"/>
              <a:ext cx="1564480" cy="16573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86400" y="2214561"/>
            <a:ext cx="3124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IN" sz="2800" spc="-4" dirty="0">
                <a:solidFill>
                  <a:schemeClr val="bg1"/>
                </a:solidFill>
              </a:rPr>
              <a:t>MOBILE VAN DIMENSION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50726" y="740059"/>
            <a:ext cx="884396" cy="96004"/>
          </a:xfrm>
          <a:prstGeom prst="rect">
            <a:avLst/>
          </a:prstGeom>
        </p:spPr>
        <p:txBody>
          <a:bodyPr vert="horz" wrap="square" lIns="0" tIns="715" rIns="0" bIns="0" rtlCol="0">
            <a:spAutoFit/>
          </a:bodyPr>
          <a:lstStyle/>
          <a:p>
            <a:pPr>
              <a:spcBef>
                <a:spcPts val="6"/>
              </a:spcBef>
            </a:pPr>
            <a:r>
              <a:rPr sz="619" b="1" spc="-31" dirty="0">
                <a:solidFill>
                  <a:srgbClr val="003766"/>
                </a:solidFill>
                <a:latin typeface="Verdana"/>
                <a:cs typeface="Verdana"/>
              </a:rPr>
              <a:t>JCDecaux</a:t>
            </a:r>
            <a:r>
              <a:rPr sz="619" b="1" spc="-37" dirty="0">
                <a:solidFill>
                  <a:srgbClr val="003766"/>
                </a:solidFill>
                <a:latin typeface="Verdana"/>
                <a:cs typeface="Verdana"/>
              </a:rPr>
              <a:t> </a:t>
            </a:r>
            <a:r>
              <a:rPr sz="619" spc="-26" dirty="0">
                <a:solidFill>
                  <a:srgbClr val="003766"/>
                </a:solidFill>
                <a:latin typeface="Verdana"/>
                <a:cs typeface="Verdana"/>
              </a:rPr>
              <a:t>Airport</a:t>
            </a:r>
            <a:r>
              <a:rPr sz="619" spc="-37" dirty="0">
                <a:solidFill>
                  <a:srgbClr val="003766"/>
                </a:solidFill>
                <a:latin typeface="Verdana"/>
                <a:cs typeface="Verdana"/>
              </a:rPr>
              <a:t> </a:t>
            </a:r>
            <a:r>
              <a:rPr sz="619" spc="-14" dirty="0">
                <a:solidFill>
                  <a:srgbClr val="003766"/>
                </a:solidFill>
                <a:latin typeface="Verdana"/>
                <a:cs typeface="Verdana"/>
              </a:rPr>
              <a:t>India</a:t>
            </a:r>
            <a:endParaRPr sz="619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79717" y="721804"/>
            <a:ext cx="1012627" cy="197168"/>
            <a:chOff x="10198607" y="140207"/>
            <a:chExt cx="1800225" cy="350520"/>
          </a:xfrm>
        </p:grpSpPr>
        <p:sp>
          <p:nvSpPr>
            <p:cNvPr id="13" name="object 13"/>
            <p:cNvSpPr/>
            <p:nvPr/>
          </p:nvSpPr>
          <p:spPr>
            <a:xfrm>
              <a:off x="10211561" y="153161"/>
              <a:ext cx="1774189" cy="325120"/>
            </a:xfrm>
            <a:custGeom>
              <a:avLst/>
              <a:gdLst/>
              <a:ahLst/>
              <a:cxnLst/>
              <a:rect l="l" t="t" r="r" b="b"/>
              <a:pathLst>
                <a:path w="1774190" h="325120">
                  <a:moveTo>
                    <a:pt x="1773936" y="0"/>
                  </a:moveTo>
                  <a:lnTo>
                    <a:pt x="0" y="0"/>
                  </a:lnTo>
                  <a:lnTo>
                    <a:pt x="0" y="324611"/>
                  </a:lnTo>
                  <a:lnTo>
                    <a:pt x="1773936" y="324611"/>
                  </a:lnTo>
                  <a:lnTo>
                    <a:pt x="1773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  <p:sp>
          <p:nvSpPr>
            <p:cNvPr id="14" name="object 14"/>
            <p:cNvSpPr/>
            <p:nvPr/>
          </p:nvSpPr>
          <p:spPr>
            <a:xfrm>
              <a:off x="10211561" y="153161"/>
              <a:ext cx="1774189" cy="325120"/>
            </a:xfrm>
            <a:custGeom>
              <a:avLst/>
              <a:gdLst/>
              <a:ahLst/>
              <a:cxnLst/>
              <a:rect l="l" t="t" r="r" b="b"/>
              <a:pathLst>
                <a:path w="1774190" h="325120">
                  <a:moveTo>
                    <a:pt x="0" y="324611"/>
                  </a:moveTo>
                  <a:lnTo>
                    <a:pt x="1773936" y="324611"/>
                  </a:lnTo>
                  <a:lnTo>
                    <a:pt x="1773936" y="0"/>
                  </a:lnTo>
                  <a:lnTo>
                    <a:pt x="0" y="0"/>
                  </a:lnTo>
                  <a:lnTo>
                    <a:pt x="0" y="32461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13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40EF18D-B53D-D6B1-683F-8C0C257C9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2470"/>
            <a:ext cx="7239000" cy="40785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CD7611-0590-D4C0-7A4A-D6AF11874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1950"/>
            <a:ext cx="6850578" cy="38597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2475" y="978693"/>
            <a:ext cx="771524" cy="9001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86650" y="4271962"/>
            <a:ext cx="1657350" cy="871855"/>
            <a:chOff x="7486650" y="4271962"/>
            <a:chExt cx="1657350" cy="8718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1764506"/>
            <a:ext cx="814387" cy="2714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21681" y="1371600"/>
            <a:ext cx="700087" cy="235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00350" y="2743200"/>
            <a:ext cx="1071562" cy="3500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3700" y="3143250"/>
            <a:ext cx="1071562" cy="3500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" y="2664618"/>
            <a:ext cx="778668" cy="2500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32757" y="1896666"/>
            <a:ext cx="4211242" cy="324683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0" y="1400175"/>
            <a:ext cx="6050915" cy="3743325"/>
            <a:chOff x="0" y="1400175"/>
            <a:chExt cx="6050915" cy="374332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896666"/>
              <a:ext cx="4236243" cy="32468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034463" y="2153856"/>
            <a:ext cx="1082675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080" indent="-212090">
              <a:lnSpc>
                <a:spcPct val="118800"/>
              </a:lnSpc>
              <a:spcBef>
                <a:spcPts val="95"/>
              </a:spcBef>
            </a:pPr>
            <a:r>
              <a:rPr sz="2700" b="1" dirty="0">
                <a:solidFill>
                  <a:srgbClr val="4E3BC9"/>
                </a:solidFill>
                <a:latin typeface="Trebuchet MS"/>
                <a:cs typeface="Trebuchet MS"/>
              </a:rPr>
              <a:t>T</a:t>
            </a:r>
            <a:r>
              <a:rPr sz="2700" b="1" spc="114" dirty="0">
                <a:solidFill>
                  <a:srgbClr val="4E3BC9"/>
                </a:solidFill>
                <a:latin typeface="Trebuchet MS"/>
                <a:cs typeface="Trebuchet MS"/>
              </a:rPr>
              <a:t>hank  </a:t>
            </a:r>
            <a:r>
              <a:rPr sz="2700" b="1" spc="65" dirty="0">
                <a:solidFill>
                  <a:srgbClr val="4E3BC9"/>
                </a:solidFill>
                <a:latin typeface="Trebuchet MS"/>
                <a:cs typeface="Trebuchet MS"/>
              </a:rPr>
              <a:t>You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8</Words>
  <Application>Microsoft Office PowerPoint</Application>
  <PresentationFormat>On-screen Show (16:9)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Info Deck</dc:title>
  <dc:creator>TMA</dc:creator>
  <cp:lastModifiedBy>TMA</cp:lastModifiedBy>
  <cp:revision>12</cp:revision>
  <dcterms:created xsi:type="dcterms:W3CDTF">2022-12-23T06:02:50Z</dcterms:created>
  <dcterms:modified xsi:type="dcterms:W3CDTF">2023-03-30T06:00:21Z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