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9" r:id="rId1"/>
    <p:sldMasterId id="2147483670" r:id="rId2"/>
  </p:sldMasterIdLst>
  <p:notesMasterIdLst>
    <p:notesMasterId r:id="rId9"/>
  </p:notesMasterIdLst>
  <p:sldIdLst>
    <p:sldId id="256" r:id="rId3"/>
    <p:sldId id="261" r:id="rId4"/>
    <p:sldId id="262" r:id="rId5"/>
    <p:sldId id="263" r:id="rId6"/>
    <p:sldId id="264" r:id="rId7"/>
    <p:sldId id="260" r:id="rId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18FF89-8878-4D19-927F-701310574E72}">
  <a:tblStyle styleId="{1C18FF89-8878-4D19-927F-701310574E7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922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f08cf362c2_2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5" name="Google Shape;175;g1f08cf362c2_2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1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24"/>
          <p:cNvGrpSpPr/>
          <p:nvPr/>
        </p:nvGrpSpPr>
        <p:grpSpPr>
          <a:xfrm>
            <a:off x="0" y="0"/>
            <a:ext cx="9144000" cy="5143499"/>
            <a:chOff x="0" y="0"/>
            <a:chExt cx="9144000" cy="5143499"/>
          </a:xfrm>
        </p:grpSpPr>
        <p:pic>
          <p:nvPicPr>
            <p:cNvPr id="124" name="Google Shape;124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9144000" cy="5143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" name="Google Shape;125;p2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" name="Google Shape;126;p2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" name="Google Shape;127;p2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064668" y="4786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2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" name="Google Shape;129;p24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Google Shape;130;p24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" name="Google Shape;131;p24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2" name="Google Shape;132;p24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" name="Google Shape;133;p24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24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2336006" y="86439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24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371600" y="42148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24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24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0" y="3464718"/>
              <a:ext cx="1600199" cy="16787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24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7579518" y="0"/>
              <a:ext cx="1564480" cy="16573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24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Digital Screen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- Locations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3">
            <a:extLst>
              <a:ext uri="{FF2B5EF4-FFF2-40B4-BE49-F238E27FC236}">
                <a16:creationId xmlns:a16="http://schemas.microsoft.com/office/drawing/2014/main" id="{20D9031A-55C2-960F-4AFA-B0C4C1098314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64494" y="701355"/>
            <a:ext cx="5172075" cy="30419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6751332-5B40-0CF7-E3C8-163299482F90}"/>
              </a:ext>
            </a:extLst>
          </p:cNvPr>
          <p:cNvSpPr txBox="1"/>
          <p:nvPr/>
        </p:nvSpPr>
        <p:spPr>
          <a:xfrm>
            <a:off x="2050257" y="3900488"/>
            <a:ext cx="4653838" cy="307777"/>
          </a:xfrm>
          <a:prstGeom prst="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IN" dirty="0"/>
              <a:t>Dimension – 17 W x 7 H Ft., Location – Entry Point Area</a:t>
            </a:r>
          </a:p>
        </p:txBody>
      </p:sp>
    </p:spTree>
    <p:extLst>
      <p:ext uri="{BB962C8B-B14F-4D97-AF65-F5344CB8AC3E}">
        <p14:creationId xmlns:p14="http://schemas.microsoft.com/office/powerpoint/2010/main" val="4061460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3">
            <a:extLst>
              <a:ext uri="{FF2B5EF4-FFF2-40B4-BE49-F238E27FC236}">
                <a16:creationId xmlns:a16="http://schemas.microsoft.com/office/drawing/2014/main" id="{CD485E9E-F246-22BF-168C-257D7DC377F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71664" y="728663"/>
            <a:ext cx="5000624" cy="31146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0EF4BC6-12EE-D214-FE4D-6BD9C3DC5D0A}"/>
              </a:ext>
            </a:extLst>
          </p:cNvPr>
          <p:cNvSpPr txBox="1"/>
          <p:nvPr/>
        </p:nvSpPr>
        <p:spPr>
          <a:xfrm>
            <a:off x="2045057" y="4029076"/>
            <a:ext cx="4653838" cy="307777"/>
          </a:xfrm>
          <a:prstGeom prst="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IN" dirty="0"/>
              <a:t>Dimension – 17 W x 7 H Ft., Location – Entry Point Area</a:t>
            </a:r>
          </a:p>
        </p:txBody>
      </p:sp>
    </p:spTree>
    <p:extLst>
      <p:ext uri="{BB962C8B-B14F-4D97-AF65-F5344CB8AC3E}">
        <p14:creationId xmlns:p14="http://schemas.microsoft.com/office/powerpoint/2010/main" val="3355522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2CF972-2392-EB4B-53A1-BD7D5414E3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008" y="665228"/>
            <a:ext cx="6739403" cy="253517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CD8F8E0-015E-466E-392D-178A87C3EB2A}"/>
              </a:ext>
            </a:extLst>
          </p:cNvPr>
          <p:cNvSpPr txBox="1"/>
          <p:nvPr/>
        </p:nvSpPr>
        <p:spPr>
          <a:xfrm>
            <a:off x="1939790" y="3500439"/>
            <a:ext cx="4554452" cy="307777"/>
          </a:xfrm>
          <a:prstGeom prst="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IN" dirty="0"/>
              <a:t>Dimension – 13 W x 3 H Ft., Location – Entry Hall Area</a:t>
            </a:r>
          </a:p>
        </p:txBody>
      </p:sp>
    </p:spTree>
    <p:extLst>
      <p:ext uri="{BB962C8B-B14F-4D97-AF65-F5344CB8AC3E}">
        <p14:creationId xmlns:p14="http://schemas.microsoft.com/office/powerpoint/2010/main" val="3805822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460DB41-E6AD-D7A0-8D93-A2965E7018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3557" y="632857"/>
            <a:ext cx="6137386" cy="257863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B4F51FA-7E88-89E0-B43B-51D69DC5FAA3}"/>
              </a:ext>
            </a:extLst>
          </p:cNvPr>
          <p:cNvSpPr txBox="1"/>
          <p:nvPr/>
        </p:nvSpPr>
        <p:spPr>
          <a:xfrm>
            <a:off x="1939790" y="3500439"/>
            <a:ext cx="5112297" cy="307777"/>
          </a:xfrm>
          <a:prstGeom prst="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IN" dirty="0"/>
              <a:t>Dimension – 13 W x 3 H Ft., Location – Inside Railway Station</a:t>
            </a:r>
          </a:p>
        </p:txBody>
      </p:sp>
    </p:spTree>
    <p:extLst>
      <p:ext uri="{BB962C8B-B14F-4D97-AF65-F5344CB8AC3E}">
        <p14:creationId xmlns:p14="http://schemas.microsoft.com/office/powerpoint/2010/main" val="40520688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72475" y="978693"/>
            <a:ext cx="771524" cy="900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8" name="Google Shape;178;p28"/>
          <p:cNvGrpSpPr/>
          <p:nvPr/>
        </p:nvGrpSpPr>
        <p:grpSpPr>
          <a:xfrm>
            <a:off x="7486650" y="4271963"/>
            <a:ext cx="1657349" cy="871537"/>
            <a:chOff x="7486650" y="4271962"/>
            <a:chExt cx="1657349" cy="871537"/>
          </a:xfrm>
        </p:grpSpPr>
        <p:pic>
          <p:nvPicPr>
            <p:cNvPr id="179" name="Google Shape;179;p2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" name="Google Shape;180;p2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1" name="Google Shape;181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00801" y="1764506"/>
            <a:ext cx="814387" cy="271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21682" y="1371601"/>
            <a:ext cx="700087" cy="235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800350" y="274320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743700" y="314325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21481" y="2664619"/>
            <a:ext cx="778668" cy="250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932758" y="1896667"/>
            <a:ext cx="4211242" cy="32468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7" name="Google Shape;187;p28"/>
          <p:cNvGrpSpPr/>
          <p:nvPr/>
        </p:nvGrpSpPr>
        <p:grpSpPr>
          <a:xfrm>
            <a:off x="1" y="1400176"/>
            <a:ext cx="6050679" cy="3743324"/>
            <a:chOff x="0" y="1400175"/>
            <a:chExt cx="6050679" cy="3743324"/>
          </a:xfrm>
        </p:grpSpPr>
        <p:pic>
          <p:nvPicPr>
            <p:cNvPr id="188" name="Google Shape;188;p28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0" y="1896666"/>
              <a:ext cx="4236243" cy="32468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9" name="Google Shape;189;p28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0" name="Google Shape;190;p28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1" name="Google Shape;191;p28"/>
          <p:cNvSpPr txBox="1"/>
          <p:nvPr/>
        </p:nvSpPr>
        <p:spPr>
          <a:xfrm>
            <a:off x="4030639" y="2035982"/>
            <a:ext cx="1082700" cy="8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228600" marR="0" lvl="0" indent="-215900" algn="l" rtl="0">
              <a:lnSpc>
                <a:spcPct val="118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1" i="0" u="none" strike="noStrike" cap="none">
                <a:solidFill>
                  <a:srgbClr val="4E3BC9"/>
                </a:solidFill>
                <a:latin typeface="Trebuchet MS"/>
                <a:ea typeface="Trebuchet MS"/>
                <a:cs typeface="Trebuchet MS"/>
                <a:sym typeface="Trebuchet MS"/>
              </a:rPr>
              <a:t>Thank  You</a:t>
            </a:r>
            <a:endParaRPr sz="2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1177</TotalTime>
  <Words>62</Words>
  <Application>Microsoft Office PowerPoint</Application>
  <PresentationFormat>On-screen Show (16:9)</PresentationFormat>
  <Paragraphs>6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Trebuchet MS</vt:lpstr>
      <vt:lpstr>Simple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TMA</dc:creator>
  <cp:lastModifiedBy>TMA</cp:lastModifiedBy>
  <cp:revision>11</cp:revision>
  <dcterms:modified xsi:type="dcterms:W3CDTF">2023-04-17T09:55:44Z</dcterms:modified>
</cp:coreProperties>
</file>