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7" r:id="rId22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92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ividualHoardings">
  <p:cSld name="IndividualHoarding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57200" y="365410"/>
            <a:ext cx="8229600" cy="40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3" descr="C:\Users\MediaAnt\Desktop\themediant-log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4665114"/>
            <a:ext cx="792088" cy="3909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body" idx="2"/>
          </p:nvPr>
        </p:nvSpPr>
        <p:spPr>
          <a:xfrm>
            <a:off x="468313" y="3868341"/>
            <a:ext cx="8280400" cy="361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17145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961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5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57800" y="2038350"/>
            <a:ext cx="33528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Door 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  <a:p>
            <a:pPr algn="ctr"/>
            <a:r>
              <a:rPr lang="en-IN" sz="3200" dirty="0">
                <a:solidFill>
                  <a:schemeClr val="bg1"/>
                </a:solidFill>
                <a:latin typeface="Outfit"/>
              </a:rPr>
              <a:t> </a:t>
            </a:r>
            <a:endParaRPr lang="en-IN" sz="32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1485900" y="365410"/>
            <a:ext cx="6172200" cy="3718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 rtl="0">
              <a:spcBef>
                <a:spcPts val="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r>
              <a:rPr lang="en-IN"/>
              <a:t>Indica</a:t>
            </a:r>
            <a:endParaRPr b="1"/>
          </a:p>
          <a:p>
            <a:pPr marL="257175" indent="-123825" rtl="0">
              <a:spcBef>
                <a:spcPts val="420"/>
              </a:spcBef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00250" y="1181100"/>
            <a:ext cx="5143500" cy="2357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71688" y="1145381"/>
            <a:ext cx="5000625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1485900" y="365410"/>
            <a:ext cx="6172200" cy="398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 rtl="0">
              <a:spcBef>
                <a:spcPts val="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r>
              <a:rPr lang="en-IN"/>
              <a:t>WagonR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09019" y="365522"/>
            <a:ext cx="4525962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56423" y="365522"/>
            <a:ext cx="5431154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68465" y="365522"/>
            <a:ext cx="4207070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1485900" y="36541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 rtl="0">
              <a:spcBef>
                <a:spcPts val="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r>
              <a:rPr lang="en-IN"/>
              <a:t>Ritz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51978" y="365522"/>
            <a:ext cx="5640044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51978" y="365522"/>
            <a:ext cx="5640044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68465" y="365522"/>
            <a:ext cx="4207070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1485900" y="36541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 rtl="0">
              <a:spcBef>
                <a:spcPts val="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r>
              <a:rPr lang="en-IN"/>
              <a:t>Swift Dzire</a:t>
            </a:r>
            <a:endParaRPr b="1"/>
          </a:p>
          <a:p>
            <a:pPr marL="0" indent="0" rtl="0">
              <a:spcBef>
                <a:spcPts val="420"/>
              </a:spcBef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39177" y="365522"/>
            <a:ext cx="5865647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52755" y="365522"/>
            <a:ext cx="5838491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1485900" y="36541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 rtl="0">
              <a:spcBef>
                <a:spcPts val="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r>
              <a:rPr lang="en-IN"/>
              <a:t>Etios</a:t>
            </a:r>
            <a:endParaRPr b="1"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41431" y="365522"/>
            <a:ext cx="5661138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41431" y="365522"/>
            <a:ext cx="5661138" cy="3394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body" idx="1"/>
          </p:nvPr>
        </p:nvSpPr>
        <p:spPr>
          <a:xfrm>
            <a:off x="1485900" y="36541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 rtl="0">
              <a:spcBef>
                <a:spcPts val="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r>
              <a:rPr lang="en-IN"/>
              <a:t>Xcent</a:t>
            </a:r>
            <a:endParaRPr b="1"/>
          </a:p>
          <a:p>
            <a:pPr marL="0" indent="0" algn="ctr" rtl="0">
              <a:spcBef>
                <a:spcPts val="420"/>
              </a:spcBef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1644" y="671513"/>
            <a:ext cx="5464969" cy="38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8541</TotalTime>
  <Words>12</Words>
  <Application>Microsoft Office PowerPoint</Application>
  <PresentationFormat>On-screen Show (16:9)</PresentationFormat>
  <Paragraphs>29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43</cp:revision>
  <dcterms:created xsi:type="dcterms:W3CDTF">2022-12-23T06:02:50Z</dcterms:created>
  <dcterms:modified xsi:type="dcterms:W3CDTF">2023-04-17T12:44:31Z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