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  <p:sldMasterId id="2147483680" r:id="rId3"/>
  </p:sldMasterIdLst>
  <p:notesMasterIdLst>
    <p:notesMasterId r:id="rId7"/>
  </p:notesMasterIdLst>
  <p:sldIdLst>
    <p:sldId id="306" r:id="rId4"/>
    <p:sldId id="337" r:id="rId5"/>
    <p:sldId id="26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3548" autoAdjust="0"/>
  </p:normalViewPr>
  <p:slideViewPr>
    <p:cSldViewPr>
      <p:cViewPr varScale="1">
        <p:scale>
          <a:sx n="77" d="100"/>
          <a:sy n="77" d="100"/>
        </p:scale>
        <p:origin x="161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BA89A-9034-4662-87B3-B642EB44CD51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8CB43-46D1-4881-B8F7-701C4A81D5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17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MediaAnt\Desktop\TopBanner_Laptop2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76" r="25210" b="276"/>
          <a:stretch/>
        </p:blipFill>
        <p:spPr bwMode="auto">
          <a:xfrm>
            <a:off x="-18256" y="-46856"/>
            <a:ext cx="9252520" cy="695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1555576" y="4961173"/>
            <a:ext cx="6400800" cy="91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IN" sz="32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4000" dirty="0">
                <a:solidFill>
                  <a:schemeClr val="bg1">
                    <a:lumMod val="75000"/>
                  </a:schemeClr>
                </a:solidFill>
              </a:rPr>
              <a:t>MEDIA BUYING MADE</a:t>
            </a:r>
            <a:r>
              <a:rPr lang="en-IN" sz="4000" baseline="0" dirty="0">
                <a:solidFill>
                  <a:schemeClr val="bg1">
                    <a:lumMod val="75000"/>
                  </a:schemeClr>
                </a:solidFill>
              </a:rPr>
              <a:t> EASY</a:t>
            </a:r>
            <a:endParaRPr lang="en-IN" sz="40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2" descr="C:\Users\MediaAnt\Desktop\TMA logos\themediant-logo-white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1210595"/>
            <a:ext cx="3816424" cy="251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/>
          <p:cNvSpPr txBox="1">
            <a:spLocks/>
          </p:cNvSpPr>
          <p:nvPr userDrawn="1"/>
        </p:nvSpPr>
        <p:spPr>
          <a:xfrm>
            <a:off x="1524000" y="4081461"/>
            <a:ext cx="6400800" cy="916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IN" sz="32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www.TheMediaAnt.com</a:t>
            </a:r>
          </a:p>
        </p:txBody>
      </p:sp>
    </p:spTree>
    <p:extLst>
      <p:ext uri="{BB962C8B-B14F-4D97-AF65-F5344CB8AC3E}">
        <p14:creationId xmlns:p14="http://schemas.microsoft.com/office/powerpoint/2010/main" val="4037145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ediaAnt\Desktop\TopBanner_Laptop2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698" b="42802"/>
          <a:stretch/>
        </p:blipFill>
        <p:spPr bwMode="auto">
          <a:xfrm>
            <a:off x="-356" y="-23353"/>
            <a:ext cx="9144356" cy="125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78098"/>
          </a:xfrm>
        </p:spPr>
        <p:txBody>
          <a:bodyPr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8" name="Picture 3" descr="C:\Users\MediaAnt\Desktop\themediant-logo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4408" y="6220151"/>
            <a:ext cx="792088" cy="52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 sz="2200" b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927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 Descrip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ediaAnt\Desktop\TopBanner_Laptop2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698" b="42802"/>
          <a:stretch/>
        </p:blipFill>
        <p:spPr bwMode="auto">
          <a:xfrm>
            <a:off x="-356" y="-23353"/>
            <a:ext cx="9144356" cy="125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MediaAnt\Desktop\Picture3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32" t="21462" r="25450" b="24464"/>
          <a:stretch/>
        </p:blipFill>
        <p:spPr bwMode="auto">
          <a:xfrm>
            <a:off x="2474259" y="260648"/>
            <a:ext cx="4168588" cy="71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ediaAnt\Desktop\themediant-logo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4408" y="6220151"/>
            <a:ext cx="792088" cy="52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 sz="2200" b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150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her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ediaAnt\Desktop\TopBanner_Laptop2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698" b="42802"/>
          <a:stretch/>
        </p:blipFill>
        <p:spPr bwMode="auto">
          <a:xfrm>
            <a:off x="-356" y="0"/>
            <a:ext cx="9144356" cy="110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</a:lstStyle>
          <a:p>
            <a:pPr lvl="0"/>
            <a:r>
              <a:rPr lang="en-US" sz="2200" b="1"/>
              <a:t>Click to edit Master text styles</a:t>
            </a:r>
          </a:p>
        </p:txBody>
      </p:sp>
      <p:pic>
        <p:nvPicPr>
          <p:cNvPr id="9" name="Picture 3" descr="C:\Users\MediaAnt\Desktop\themediant-logo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4408" y="6220151"/>
            <a:ext cx="792088" cy="52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 userDrawn="1"/>
        </p:nvSpPr>
        <p:spPr>
          <a:xfrm>
            <a:off x="381000" y="228600"/>
            <a:ext cx="8305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bg1"/>
                </a:solidFill>
              </a:rPr>
              <a:t>TERMS</a:t>
            </a:r>
            <a:r>
              <a:rPr lang="en-US" sz="3500" b="1" baseline="0" dirty="0">
                <a:solidFill>
                  <a:schemeClr val="bg1"/>
                </a:solidFill>
              </a:rPr>
              <a:t> AND CONDITIONS</a:t>
            </a:r>
            <a:endParaRPr lang="en-US" sz="3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661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Hoar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213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3" descr="C:\Users\MediaAnt\Desktop\themediant-log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4408" y="6220151"/>
            <a:ext cx="792088" cy="52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68313" y="5157788"/>
            <a:ext cx="8280400" cy="935037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857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Hoardings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3" descr="C:\Users\MediaAnt\Desktop\themediant-log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4408" y="6220151"/>
            <a:ext cx="792088" cy="52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76200" y="6172200"/>
            <a:ext cx="8077200" cy="634429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119664" y="0"/>
            <a:ext cx="3024336" cy="504056"/>
          </a:xfrm>
          <a:prstGeom prst="rect">
            <a:avLst/>
          </a:prstGeom>
          <a:solidFill>
            <a:srgbClr val="DF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6119367" y="0"/>
            <a:ext cx="3024633" cy="504825"/>
          </a:xfrm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846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MediaAnt\Desktop\TopBanner_Laptop2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76" r="25210" b="276"/>
          <a:stretch/>
        </p:blipFill>
        <p:spPr bwMode="auto">
          <a:xfrm>
            <a:off x="-18256" y="-46856"/>
            <a:ext cx="9252520" cy="695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MediaAnt\Desktop\Picture1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18" t="16526" r="12706" b="20489"/>
          <a:stretch/>
        </p:blipFill>
        <p:spPr bwMode="auto">
          <a:xfrm>
            <a:off x="1062318" y="1129554"/>
            <a:ext cx="6992470" cy="111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3446147" y="6127823"/>
            <a:ext cx="22517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b="1" dirty="0">
                <a:solidFill>
                  <a:schemeClr val="bg1"/>
                </a:solidFill>
              </a:rPr>
              <a:t>www.TheMediaAnt.com</a:t>
            </a:r>
          </a:p>
        </p:txBody>
      </p:sp>
      <p:pic>
        <p:nvPicPr>
          <p:cNvPr id="11" name="Picture 2" descr="C:\Users\MediaAnt\Desktop\TMA logos\themediant-logo-white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0690" y="4797152"/>
            <a:ext cx="2022620" cy="133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MediaAnt\Desktop\Picture2.pn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2552055"/>
            <a:ext cx="64008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785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696DA-4A06-8594-5FFE-5F8203B41A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1DD7B-1274-555B-838F-5F232B8B69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F6707-0443-1C85-BCEC-01938DDE1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7315C-5D82-A814-EF87-43DF77E7A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E0706-F7EF-E521-04A4-4C8459B46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5124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2C35E-38EE-FB22-2224-6D4F671A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F63FA-CC77-583B-DB50-45149E771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098E1-AC67-16B6-D43C-F15377D3D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CDF5E-FA0C-0B9A-507E-926BBC8D9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985F0-6ACD-A07A-8348-030B74C28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8030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0CA2F-EE29-71AD-E9CA-BE95993B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7284C-AD25-8C36-591B-F95620480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5315E-1696-8EE3-4E0B-FC82158D4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F0FA4-5D75-CEF8-412F-FD5750A71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14B71-1DAA-C840-81A4-B7AF4503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1639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E031-C3E1-B1B3-5897-3D907D77E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91C8B-9A38-303E-EF32-BC0DA4F0E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274E87-B1F1-0989-50CC-C6EC00596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F5EAB-925D-3E9C-6E3F-2D926C045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1DBE7-CC2D-D337-3D91-3E77786D0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5B8B1E-AC4D-ED9E-E3AF-3202D3AD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0113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9227-7864-8CD2-AB9C-E33786252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01EEE-77BC-C97E-8403-CAFF5CC17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12D56D-07F6-FD2F-034E-0559A45A4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40E83D-DE0B-BB2B-DFA9-E25BAD6353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0B1947-F1B6-71F2-E83F-90CDB938C4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7257CE-F4B8-3874-51A5-F46C11E3A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28AFF2-AE73-8923-F681-CF9F3AA02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5BEB3C-7395-6C4D-8E20-A6484A02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66427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A7266-2E13-E0B2-A1C3-144B4B6A9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587976-938D-235F-3C45-4E1F6FF39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223E6A-F6F4-74D6-1CAD-DFBC76D85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27E41E-9256-D57B-D6C8-047DC1D0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0173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8D57EB-0ACB-041B-C342-E4429B4D6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32E7EA-8264-394F-7FFC-04E6337CF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560046-F259-025A-A576-EF27D934A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52602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04003-F4C9-E15A-351E-359A3F49C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358E9-88F9-4992-984B-9604F3EB2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1C978-BE6F-2D62-F924-944C66B077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671B42-4C61-09D0-3EC6-B0575075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C8EA4B-987F-529E-6AA1-3639669F6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92AA40-7331-C9BE-802D-64A1218A0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2122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1EBCE-6D28-1CBD-B051-E50E567EC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3205B4-4605-48A1-F769-871240F751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5DAEF-C9FD-80BB-5B4B-307FFB3A6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26A1A-9CB1-D4AD-AC01-EE164D5DB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E7F697-109B-4933-A1F2-7DA5DCBA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D9D454-885F-CDCC-DA3C-338EA6ECF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43540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338D-5DFB-0BA8-B324-2ACCDFA04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EA0F43-0730-8976-714A-B97ED490B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4A508-B984-1801-EB21-CB78B39FF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3BEF9-BC20-EB61-A472-689EF087C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3A79B-F16D-983C-ECC0-ABDCB068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619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E59DE-5864-F46F-17AC-C78890400A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5C9C87-D863-9BA0-6DA6-D90E877C0F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B1695-0AD7-8DF4-0078-78747418E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7CE5A-0F3C-B6AC-8CB9-E7B35C272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55A14-10D6-40C1-B257-BF3523D0F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8032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92C3C-35B5-457F-8DEF-B66151393ECB}" type="datetimeFigureOut">
              <a:rPr lang="en-IN" smtClean="0"/>
              <a:pPr/>
              <a:t>19-04-2023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C18E7-094A-45BF-98F4-72B41CB5C91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1582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5" r:id="rId2"/>
    <p:sldLayoutId id="2147483662" r:id="rId3"/>
    <p:sldLayoutId id="2147483650" r:id="rId4"/>
    <p:sldLayoutId id="2147483666" r:id="rId5"/>
    <p:sldLayoutId id="2147483667" r:id="rId6"/>
    <p:sldLayoutId id="214748366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19BFE-B967-4925-A56F-E0A49650F5C3}" type="datetimeFigureOut">
              <a:rPr lang="en-US" smtClean="0"/>
              <a:pPr/>
              <a:t>4/19/2023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135C1-DA34-48C3-B977-171B37593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9EF9C6-A76E-C8AB-CE09-BEB9CAAC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41252-92DA-90C9-B432-E359A16AF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00695-3EEB-8AB6-FC66-9EFC824298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663A5-CE13-4C64-9959-570BC1016FF9}" type="datetimeFigureOut">
              <a:rPr lang="en-IN" smtClean="0"/>
              <a:t>19-04-2023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E0FD6-0C5A-E392-44E7-4BEB0D3C5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275E5-0393-0874-168A-4CAFE4646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7407F-CFE5-417A-88FB-82D4A351C9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899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129;p25">
            <a:extLst>
              <a:ext uri="{FF2B5EF4-FFF2-40B4-BE49-F238E27FC236}">
                <a16:creationId xmlns:a16="http://schemas.microsoft.com/office/drawing/2014/main" id="{D35B2625-BC66-8C2F-C170-D3F54B5320A8}"/>
              </a:ext>
            </a:extLst>
          </p:cNvPr>
          <p:cNvGrpSpPr/>
          <p:nvPr/>
        </p:nvGrpSpPr>
        <p:grpSpPr>
          <a:xfrm>
            <a:off x="0" y="15240"/>
            <a:ext cx="9144000" cy="6858000"/>
            <a:chOff x="-730711" y="-609600"/>
            <a:chExt cx="11506200" cy="6781800"/>
          </a:xfrm>
        </p:grpSpPr>
        <p:pic>
          <p:nvPicPr>
            <p:cNvPr id="10" name="Google Shape;130;p25">
              <a:extLst>
                <a:ext uri="{FF2B5EF4-FFF2-40B4-BE49-F238E27FC236}">
                  <a16:creationId xmlns:a16="http://schemas.microsoft.com/office/drawing/2014/main" id="{E2F788C4-5649-6AB1-9A50-40C404AC1DCF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730711" y="-609600"/>
              <a:ext cx="11506200" cy="6781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31;p25">
              <a:extLst>
                <a:ext uri="{FF2B5EF4-FFF2-40B4-BE49-F238E27FC236}">
                  <a16:creationId xmlns:a16="http://schemas.microsoft.com/office/drawing/2014/main" id="{0CAC7958-F6D0-6B02-D81F-8E9284E160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433494" y="1978548"/>
              <a:ext cx="2972435" cy="14493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32;p25">
              <a:extLst>
                <a:ext uri="{FF2B5EF4-FFF2-40B4-BE49-F238E27FC236}">
                  <a16:creationId xmlns:a16="http://schemas.microsoft.com/office/drawing/2014/main" id="{668672E4-7AAF-D202-0535-CAB8C361A2E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3;p25">
              <a:extLst>
                <a:ext uri="{FF2B5EF4-FFF2-40B4-BE49-F238E27FC236}">
                  <a16:creationId xmlns:a16="http://schemas.microsoft.com/office/drawing/2014/main" id="{C9E980CB-D9D6-9ED3-2023-47B5D177681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34;p25">
              <a:extLst>
                <a:ext uri="{FF2B5EF4-FFF2-40B4-BE49-F238E27FC236}">
                  <a16:creationId xmlns:a16="http://schemas.microsoft.com/office/drawing/2014/main" id="{FD963DB1-F88C-CDDF-A08F-F1292FF37BE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35;p25">
              <a:extLst>
                <a:ext uri="{FF2B5EF4-FFF2-40B4-BE49-F238E27FC236}">
                  <a16:creationId xmlns:a16="http://schemas.microsoft.com/office/drawing/2014/main" id="{C2D2AD1E-90FB-9583-AD9F-227C9BB1304E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36;p25">
              <a:extLst>
                <a:ext uri="{FF2B5EF4-FFF2-40B4-BE49-F238E27FC236}">
                  <a16:creationId xmlns:a16="http://schemas.microsoft.com/office/drawing/2014/main" id="{01868C41-9DBE-F81A-4528-EE529CEAFABF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37;p25">
              <a:extLst>
                <a:ext uri="{FF2B5EF4-FFF2-40B4-BE49-F238E27FC236}">
                  <a16:creationId xmlns:a16="http://schemas.microsoft.com/office/drawing/2014/main" id="{50F46441-6C3F-72E7-ADAD-9BDD2CC9B576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38;p25">
              <a:extLst>
                <a:ext uri="{FF2B5EF4-FFF2-40B4-BE49-F238E27FC236}">
                  <a16:creationId xmlns:a16="http://schemas.microsoft.com/office/drawing/2014/main" id="{6589B6CF-DC91-E901-50A5-5F4F94EBD3C6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39;p25">
              <a:extLst>
                <a:ext uri="{FF2B5EF4-FFF2-40B4-BE49-F238E27FC236}">
                  <a16:creationId xmlns:a16="http://schemas.microsoft.com/office/drawing/2014/main" id="{5C27AE65-87D1-3C43-80CB-E16D4FBB3BC6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140;p25">
              <a:extLst>
                <a:ext uri="{FF2B5EF4-FFF2-40B4-BE49-F238E27FC236}">
                  <a16:creationId xmlns:a16="http://schemas.microsoft.com/office/drawing/2014/main" id="{703E55F3-5912-C572-5298-23B9F3EE706D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141;p25">
              <a:extLst>
                <a:ext uri="{FF2B5EF4-FFF2-40B4-BE49-F238E27FC236}">
                  <a16:creationId xmlns:a16="http://schemas.microsoft.com/office/drawing/2014/main" id="{6864DD0E-7FE9-4867-40F6-E806F76329AF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42;p25">
              <a:extLst>
                <a:ext uri="{FF2B5EF4-FFF2-40B4-BE49-F238E27FC236}">
                  <a16:creationId xmlns:a16="http://schemas.microsoft.com/office/drawing/2014/main" id="{548B13DF-69C9-7F6F-4A2F-0538368B1403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143;p25">
              <a:extLst>
                <a:ext uri="{FF2B5EF4-FFF2-40B4-BE49-F238E27FC236}">
                  <a16:creationId xmlns:a16="http://schemas.microsoft.com/office/drawing/2014/main" id="{3AAB28A5-970E-D771-53AD-598605712F4E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144;p25">
              <a:extLst>
                <a:ext uri="{FF2B5EF4-FFF2-40B4-BE49-F238E27FC236}">
                  <a16:creationId xmlns:a16="http://schemas.microsoft.com/office/drawing/2014/main" id="{463DB24F-A387-6AF6-A3D4-A0965E1C6669}"/>
                </a:ext>
              </a:extLst>
            </p:cNvPr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145;p25">
              <a:extLst>
                <a:ext uri="{FF2B5EF4-FFF2-40B4-BE49-F238E27FC236}">
                  <a16:creationId xmlns:a16="http://schemas.microsoft.com/office/drawing/2014/main" id="{44224A89-B73D-B7C2-B780-850F5E1C0621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235868" y="875978"/>
              <a:ext cx="2089547" cy="348774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01A1C1B-C6D2-091E-504A-73841245D83D}"/>
              </a:ext>
            </a:extLst>
          </p:cNvPr>
          <p:cNvSpPr txBox="1"/>
          <p:nvPr/>
        </p:nvSpPr>
        <p:spPr>
          <a:xfrm>
            <a:off x="5039816" y="3244334"/>
            <a:ext cx="2658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Kerala AC Bus Dimensions</a:t>
            </a:r>
          </a:p>
        </p:txBody>
      </p:sp>
    </p:spTree>
    <p:extLst>
      <p:ext uri="{BB962C8B-B14F-4D97-AF65-F5344CB8AC3E}">
        <p14:creationId xmlns:p14="http://schemas.microsoft.com/office/powerpoint/2010/main" val="3371716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5A6872-C200-4E6D-BC17-2D4D1F9A00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621123"/>
            <a:ext cx="8686800" cy="547166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5DFD9-B5A0-4137-93BF-6AA91A6FAD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External Wrapping</a:t>
            </a:r>
          </a:p>
          <a:p>
            <a:r>
              <a:rPr lang="en-US" dirty="0"/>
              <a:t>Size: 750 Sq. Ft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A8D325-A4BA-328C-0EE7-64EDDE8BBCDA}"/>
              </a:ext>
            </a:extLst>
          </p:cNvPr>
          <p:cNvSpPr/>
          <p:nvPr/>
        </p:nvSpPr>
        <p:spPr>
          <a:xfrm>
            <a:off x="0" y="-1385"/>
            <a:ext cx="9144000" cy="543098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KSTRC Bus External Wrapping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49D2CD-44BE-2719-19D6-DE0DEE56FCB2}"/>
              </a:ext>
            </a:extLst>
          </p:cNvPr>
          <p:cNvSpPr/>
          <p:nvPr/>
        </p:nvSpPr>
        <p:spPr>
          <a:xfrm>
            <a:off x="3124200" y="3429000"/>
            <a:ext cx="5486400" cy="24384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70051D-76D7-9C9D-CA2C-6841394FF138}"/>
              </a:ext>
            </a:extLst>
          </p:cNvPr>
          <p:cNvSpPr/>
          <p:nvPr/>
        </p:nvSpPr>
        <p:spPr>
          <a:xfrm>
            <a:off x="353291" y="3276600"/>
            <a:ext cx="2428702" cy="24384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D3F58BA4-9157-1EE7-BDB5-D77B2E2A939E}"/>
              </a:ext>
            </a:extLst>
          </p:cNvPr>
          <p:cNvSpPr/>
          <p:nvPr/>
        </p:nvSpPr>
        <p:spPr>
          <a:xfrm>
            <a:off x="8629304" y="5257800"/>
            <a:ext cx="457200" cy="381000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D7047806-A632-1902-79E7-F67D81FE3547}"/>
              </a:ext>
            </a:extLst>
          </p:cNvPr>
          <p:cNvSpPr/>
          <p:nvPr/>
        </p:nvSpPr>
        <p:spPr>
          <a:xfrm rot="16200000">
            <a:off x="2362893" y="2709256"/>
            <a:ext cx="457200" cy="381000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2566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6" y="183594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5129213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1" y="2621757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2" y="2228851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3600451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4000501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3521869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8" y="2753917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2257426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4" y="3011107"/>
            <a:ext cx="1082675" cy="9569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49" marR="5080" indent="-212085" defTabSz="68580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une Outdo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Pune Outdoor</Template>
  <TotalTime>5587</TotalTime>
  <Words>18</Words>
  <Application>Microsoft Office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Trebuchet MS</vt:lpstr>
      <vt:lpstr>Pune Outdoor</vt:lpstr>
      <vt:lpstr>Custom Design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Sudhir Rastogi</dc:creator>
  <cp:lastModifiedBy>13102</cp:lastModifiedBy>
  <cp:revision>272</cp:revision>
  <dcterms:created xsi:type="dcterms:W3CDTF">2020-08-11T15:08:45Z</dcterms:created>
  <dcterms:modified xsi:type="dcterms:W3CDTF">2023-04-19T11:53:50Z</dcterms:modified>
</cp:coreProperties>
</file>