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655" r:id="rId3"/>
    <p:sldId id="656" r:id="rId4"/>
    <p:sldId id="267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43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4C76FC-05F0-5C17-ADE9-AE097D7F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7C9EB7-0B20-4788-8690-1FE0EC2EC70D}" type="datetimeFigureOut">
              <a:rPr lang="en-US" smtClean="0"/>
              <a:pPr>
                <a:defRPr/>
              </a:pPr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D6B14-9D2E-F14F-47BE-6A1DC1D4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E084E-E617-AC3A-64E7-69F499BC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132A8-01BC-4816-9D31-048111714F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81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 descr="preencoded.png">
            <a:extLst>
              <a:ext uri="{FF2B5EF4-FFF2-40B4-BE49-F238E27FC236}">
                <a16:creationId xmlns:a16="http://schemas.microsoft.com/office/drawing/2014/main" id="{B7662575-9CBA-354F-9ADA-7F22B1004E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</p:spPr>
      </p:pic>
      <p:sp>
        <p:nvSpPr>
          <p:cNvPr id="3" name="Object19">
            <a:extLst>
              <a:ext uri="{FF2B5EF4-FFF2-40B4-BE49-F238E27FC236}">
                <a16:creationId xmlns:a16="http://schemas.microsoft.com/office/drawing/2014/main" id="{E0E44750-F54B-3948-A3AC-7AC797555382}"/>
              </a:ext>
            </a:extLst>
          </p:cNvPr>
          <p:cNvSpPr/>
          <p:nvPr userDrawn="1"/>
        </p:nvSpPr>
        <p:spPr>
          <a:xfrm>
            <a:off x="457200" y="6515100"/>
            <a:ext cx="146685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275"/>
              </a:lnSpc>
            </a:pPr>
            <a:r>
              <a:rPr lang="en-US" sz="1050" b="0" i="0" dirty="0">
                <a:solidFill>
                  <a:srgbClr val="FFFFFF"/>
                </a:solidFill>
                <a:latin typeface="Rubik Regular" pitchFamily="34" charset="0"/>
                <a:ea typeface="Rubik Regular" pitchFamily="34" charset="-122"/>
                <a:cs typeface="Rubik Regular" pitchFamily="34" charset="-120"/>
              </a:rPr>
              <a:t>www.themediaant.com</a:t>
            </a:r>
            <a:endParaRPr lang="en-US" sz="10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8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18" Type="http://schemas.openxmlformats.org/officeDocument/2006/relationships/image" Target="../media/image52.sv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0.svg"/><Relationship Id="rId20" Type="http://schemas.openxmlformats.org/officeDocument/2006/relationships/image" Target="../media/image5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24" Type="http://schemas.openxmlformats.org/officeDocument/2006/relationships/image" Target="../media/image58.sv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image" Target="../media/image44.svg"/><Relationship Id="rId19" Type="http://schemas.openxmlformats.org/officeDocument/2006/relationships/image" Target="../media/image53.png"/><Relationship Id="rId4" Type="http://schemas.openxmlformats.org/officeDocument/2006/relationships/image" Target="../media/image38.svg"/><Relationship Id="rId9" Type="http://schemas.openxmlformats.org/officeDocument/2006/relationships/image" Target="../media/image43.png"/><Relationship Id="rId14" Type="http://schemas.openxmlformats.org/officeDocument/2006/relationships/image" Target="../media/image48.svg"/><Relationship Id="rId22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762375" y="2886075"/>
            <a:ext cx="1533525" cy="10287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4675" y="4791075"/>
            <a:ext cx="609600" cy="609600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086225" y="638175"/>
            <a:ext cx="609600" cy="60960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28800" y="5381625"/>
            <a:ext cx="609600" cy="609600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47825" y="4343400"/>
            <a:ext cx="609600" cy="609600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133850" y="5610225"/>
            <a:ext cx="609600" cy="609600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447925" y="3514725"/>
            <a:ext cx="609600" cy="609600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447925" y="2352675"/>
            <a:ext cx="609600" cy="609600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09700" y="2962275"/>
            <a:ext cx="609600" cy="609600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114675" y="1152525"/>
            <a:ext cx="609600" cy="60960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828800" y="561975"/>
            <a:ext cx="609600" cy="609600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647825" y="1552575"/>
            <a:ext cx="609600" cy="609600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0" y="4619625"/>
            <a:ext cx="2133600" cy="2238375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>
          <a:xfrm>
            <a:off x="10106025" y="0"/>
            <a:ext cx="2085975" cy="2209800"/>
          </a:xfrm>
          <a:prstGeom prst="rect">
            <a:avLst/>
          </a:prstGeom>
        </p:spPr>
      </p:pic>
      <p:pic>
        <p:nvPicPr>
          <p:cNvPr id="17" name="Object 16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5329555" y="2886075"/>
            <a:ext cx="38100" cy="1028700"/>
          </a:xfrm>
          <a:prstGeom prst="rect">
            <a:avLst/>
          </a:prstGeom>
        </p:spPr>
      </p:pic>
      <p:pic>
        <p:nvPicPr>
          <p:cNvPr id="18" name="Object 17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2024062" y="1167973"/>
            <a:ext cx="2409825" cy="4448175"/>
          </a:xfrm>
          <a:prstGeom prst="rect">
            <a:avLst/>
          </a:prstGeom>
        </p:spPr>
      </p:pic>
      <p:sp>
        <p:nvSpPr>
          <p:cNvPr id="21" name="Object18"/>
          <p:cNvSpPr/>
          <p:nvPr/>
        </p:nvSpPr>
        <p:spPr>
          <a:xfrm>
            <a:off x="5589815" y="3256383"/>
            <a:ext cx="6602185" cy="6583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5"/>
              </a:lnSpc>
            </a:pPr>
            <a:r>
              <a:rPr lang="en-US" sz="2800" b="1" i="0" kern="0" spc="36" dirty="0">
                <a:solidFill>
                  <a:srgbClr val="FFFFFF"/>
                </a:solidFill>
                <a:ea typeface="Rubik Medium" pitchFamily="34" charset="-122"/>
                <a:cs typeface="Rubik Medium" pitchFamily="34" charset="-120"/>
              </a:rPr>
              <a:t>DIGITAL SCREEN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>
            <a:extLst>
              <a:ext uri="{FF2B5EF4-FFF2-40B4-BE49-F238E27FC236}">
                <a16:creationId xmlns:a16="http://schemas.microsoft.com/office/drawing/2014/main" id="{A03C8273-1BBE-D235-B0C9-AA6ED4BDC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744" y="5823682"/>
            <a:ext cx="61505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2813">
              <a:lnSpc>
                <a:spcPct val="90000"/>
              </a:lnSpc>
              <a:defRPr/>
            </a:pPr>
            <a:r>
              <a:rPr lang="en-US" altLang="en-US" sz="2000" dirty="0">
                <a:ea typeface="+mj-ea"/>
                <a:cs typeface="Arial" charset="0"/>
              </a:rPr>
              <a:t>Location – Centre Atrium, Dimension – 26 W X 13 H Ft., Total Unit - 1</a:t>
            </a:r>
          </a:p>
        </p:txBody>
      </p:sp>
      <p:pic>
        <p:nvPicPr>
          <p:cNvPr id="29700" name="Picture 5" descr="A picture containing text, plaza&#10;&#10;Description automatically generated">
            <a:extLst>
              <a:ext uri="{FF2B5EF4-FFF2-40B4-BE49-F238E27FC236}">
                <a16:creationId xmlns:a16="http://schemas.microsoft.com/office/drawing/2014/main" id="{1A8F4D13-BB99-F469-B170-3AAF81E53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4" y="654942"/>
            <a:ext cx="10379570" cy="507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2A88FB-17C5-FD83-8107-DC80479817E8}"/>
              </a:ext>
            </a:extLst>
          </p:cNvPr>
          <p:cNvSpPr/>
          <p:nvPr/>
        </p:nvSpPr>
        <p:spPr>
          <a:xfrm>
            <a:off x="3424518" y="1021976"/>
            <a:ext cx="3756211" cy="193637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>
            <a:extLst>
              <a:ext uri="{FF2B5EF4-FFF2-40B4-BE49-F238E27FC236}">
                <a16:creationId xmlns:a16="http://schemas.microsoft.com/office/drawing/2014/main" id="{76E3080F-35FF-9941-5A77-2919A54E8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990" y="5785165"/>
            <a:ext cx="6982019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2813">
              <a:lnSpc>
                <a:spcPct val="90000"/>
              </a:lnSpc>
              <a:defRPr/>
            </a:pPr>
            <a:r>
              <a:rPr lang="en-US" altLang="en-US" dirty="0">
                <a:ea typeface="+mj-ea"/>
                <a:cs typeface="Arial" charset="0"/>
              </a:rPr>
              <a:t>Location - Near Uniqlo Entrance, Dimension – 6.7 W X 11.6 H Ft., Total Unit - 4</a:t>
            </a:r>
          </a:p>
        </p:txBody>
      </p:sp>
      <p:pic>
        <p:nvPicPr>
          <p:cNvPr id="30723" name="Picture 1" descr="Text, calendar&#10;&#10;Description automatically generated">
            <a:extLst>
              <a:ext uri="{FF2B5EF4-FFF2-40B4-BE49-F238E27FC236}">
                <a16:creationId xmlns:a16="http://schemas.microsoft.com/office/drawing/2014/main" id="{3950C053-51D6-A542-0C2B-F9B1F1D0F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38" b="-2"/>
          <a:stretch>
            <a:fillRect/>
          </a:stretch>
        </p:blipFill>
        <p:spPr bwMode="auto">
          <a:xfrm>
            <a:off x="904589" y="776025"/>
            <a:ext cx="10311104" cy="487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76398B-83F0-C300-EA95-4B4C6ED23824}"/>
              </a:ext>
            </a:extLst>
          </p:cNvPr>
          <p:cNvSpPr/>
          <p:nvPr/>
        </p:nvSpPr>
        <p:spPr>
          <a:xfrm>
            <a:off x="1546412" y="923365"/>
            <a:ext cx="8377517" cy="337969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63300" y="1304925"/>
            <a:ext cx="1028700" cy="120015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82200" y="6067425"/>
            <a:ext cx="2209800" cy="790575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896600" y="5695950"/>
            <a:ext cx="619125" cy="352425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34400" y="2352675"/>
            <a:ext cx="1085850" cy="36195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695575" y="1828800"/>
            <a:ext cx="933450" cy="314325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733800" y="3657600"/>
            <a:ext cx="1428750" cy="466725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991600" y="4191000"/>
            <a:ext cx="1428750" cy="466725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61975" y="3552825"/>
            <a:ext cx="1038225" cy="333375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577010" y="2528888"/>
            <a:ext cx="5619750" cy="4333875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0" y="2528888"/>
            <a:ext cx="5648325" cy="4333875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4152798" y="4095750"/>
            <a:ext cx="3914775" cy="276225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5591175" y="1866900"/>
            <a:ext cx="1000125" cy="676275"/>
          </a:xfrm>
          <a:prstGeom prst="rect">
            <a:avLst/>
          </a:prstGeom>
        </p:spPr>
      </p:pic>
      <p:sp>
        <p:nvSpPr>
          <p:cNvPr id="14" name="Object13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275"/>
              </a:lnSpc>
            </a:pPr>
            <a:r>
              <a:rPr lang="en-US" sz="3600" b="1" i="0" dirty="0">
                <a:solidFill>
                  <a:srgbClr val="4E3BC9"/>
                </a:solidFill>
                <a:latin typeface="Rubik Bold" pitchFamily="34" charset="0"/>
                <a:ea typeface="Rubik Bold" pitchFamily="34" charset="-122"/>
                <a:cs typeface="Rubik Bold" pitchFamily="34" charset="-120"/>
              </a:rPr>
              <a:t>Thank You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43</Words>
  <Application>Microsoft Office PowerPoint</Application>
  <PresentationFormat>Widescreen</PresentationFormat>
  <Paragraphs>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Rubik Bold</vt:lpstr>
      <vt:lpstr>Rubik Regular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TMA</cp:lastModifiedBy>
  <cp:revision>54</cp:revision>
  <dcterms:created xsi:type="dcterms:W3CDTF">2021-12-16T02:51:00Z</dcterms:created>
  <dcterms:modified xsi:type="dcterms:W3CDTF">2023-04-24T11:14:24Z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48332CE284AD463B9A72AE5D3FC329DE</vt:lpwstr>
  </property>
  <property fmtid="{D5CDD505-2E9C-101B-9397-08002B2CF9AE}" pid="3" name="KSOProductBuildVer">
    <vt:lpwstr>1033-11.2.0.10463</vt:lpwstr>
  </property>
</Properties>
</file>