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0" r:id="rId3"/>
    <p:sldId id="262" r:id="rId4"/>
    <p:sldId id="26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2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76BC5F-8D72-4992-A84F-2D890A89DC24}" type="datetimeFigureOut">
              <a:rPr lang="en-IN" smtClean="0"/>
              <a:t>10-05-2023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C541C3-176B-42D2-9C35-8AE836998A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5384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032d6d3129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2032d6d3129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032d6d3129_2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g2032d6d3129_2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D9770-023F-6017-2C39-A5CD8113CD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C1A40-C9A7-87FD-B74D-FF4543D606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84CC5-48D1-66F3-2990-1943D71A5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97DF-1CD0-4139-AF42-C77B972945B4}" type="datetimeFigureOut">
              <a:rPr lang="en-IN" smtClean="0"/>
              <a:t>10-05-2023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C8699-DC98-B2A9-3ACE-5732C00DE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BBB268-C890-B9E3-DCBD-0E16602E3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31D9F-4A5D-4868-AD18-F8A9574F1B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7797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92423-A55B-C3FE-E4E7-FB485A5A9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619C8-1109-3AB0-64A5-F922061E36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A89AA-9950-C3B2-9A4B-0F4BAC7E0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97DF-1CD0-4139-AF42-C77B972945B4}" type="datetimeFigureOut">
              <a:rPr lang="en-IN" smtClean="0"/>
              <a:t>10-05-2023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6511E-40FD-2D7B-3290-9C1C082A4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FB7690-25BF-3A34-4FB8-64F8AF732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31D9F-4A5D-4868-AD18-F8A9574F1B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7775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DC30-B30C-3CB4-A910-95637C617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B1068-B759-98A8-0D3D-41285B876F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0BD6D-4139-B740-A7C1-6986FD863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97DF-1CD0-4139-AF42-C77B972945B4}" type="datetimeFigureOut">
              <a:rPr lang="en-IN" smtClean="0"/>
              <a:t>10-05-2023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85EF5-A0F0-E27D-B9E3-44C8D9E03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30E6D9-F6C9-3F90-7C86-8AA3F463F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31D9F-4A5D-4868-AD18-F8A9574F1B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551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673E9-1117-CC4C-0D10-27EFC75BB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C4587-EB43-4ACD-989E-B8086B0333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5A1FFF-A8C8-16BA-8D7B-425D0F7985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B840A0-0E20-049D-DB70-7311A5B97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97DF-1CD0-4139-AF42-C77B972945B4}" type="datetimeFigureOut">
              <a:rPr lang="en-IN" smtClean="0"/>
              <a:t>10-05-2023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4EEE0-5A4E-424A-419F-8E8C58673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BA24E4-E5A6-AA52-2E63-C81211A26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31D9F-4A5D-4868-AD18-F8A9574F1B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5185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9FE37-BEC1-A614-D599-9A653D9DD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4350F9-68AF-4DD5-1B97-6AC54653B8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8191E-DEC3-E72A-C76F-ACCAFCBB90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04F949-E192-AF90-F51F-18AFA304C3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53C1D0-735D-D588-9803-3CA001C4F6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B1E5B6-5666-FC10-35D2-F12AA719B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97DF-1CD0-4139-AF42-C77B972945B4}" type="datetimeFigureOut">
              <a:rPr lang="en-IN" smtClean="0"/>
              <a:t>10-05-2023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1467EB-94F4-EC1C-12E5-98DFCD75B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06ED80-37C1-EDD0-C6B3-392DED0E0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31D9F-4A5D-4868-AD18-F8A9574F1B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686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505DA-9BCF-200E-7933-381E00814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D98460-BFEA-C4A6-1AF9-9FC02E0ED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97DF-1CD0-4139-AF42-C77B972945B4}" type="datetimeFigureOut">
              <a:rPr lang="en-IN" smtClean="0"/>
              <a:t>10-05-2023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80338C-33BD-A52A-01C7-A9EC28F76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367EB5-150F-76CA-7497-1C53103DF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31D9F-4A5D-4868-AD18-F8A9574F1B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7776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98988F-4986-163C-2071-B2B963AA3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97DF-1CD0-4139-AF42-C77B972945B4}" type="datetimeFigureOut">
              <a:rPr lang="en-IN" smtClean="0"/>
              <a:t>10-05-2023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97B18B-BD2B-3846-780E-638AEC202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83D4E0-ED87-D5CE-E107-053F94971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31D9F-4A5D-4868-AD18-F8A9574F1B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1736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248AA-3A9E-BD7F-6559-925FE8D1A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87300-F727-9294-C732-07335B2F9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FA175-1B2F-740D-B78B-5B72E00406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5114E2-9B91-6FFF-8746-57DB29EB2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97DF-1CD0-4139-AF42-C77B972945B4}" type="datetimeFigureOut">
              <a:rPr lang="en-IN" smtClean="0"/>
              <a:t>10-05-2023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2B8625-02CD-DFF9-A133-D54F30E5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74A605-92C2-EDFA-74F8-9A9F52D73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31D9F-4A5D-4868-AD18-F8A9574F1B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75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54A27-42E5-4CC4-4C5B-0A780C07D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689CF7-0344-CD36-81CF-FE73D9242C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9EB2B-0582-9248-5DF8-3BE187BB8F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9EEF3E-7C91-A117-A8FE-8671659BB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97DF-1CD0-4139-AF42-C77B972945B4}" type="datetimeFigureOut">
              <a:rPr lang="en-IN" smtClean="0"/>
              <a:t>10-05-2023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1798B1-29A3-19AB-B975-23CA74EB1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23DB6A-DE63-7842-9C12-1FD9C869C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31D9F-4A5D-4868-AD18-F8A9574F1B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8394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1CA73-4CB1-AAAF-15C8-7119B78A8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C051DD-44DA-453C-A37B-B945FE3F7C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67358A-306C-427C-D616-0C060806C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97DF-1CD0-4139-AF42-C77B972945B4}" type="datetimeFigureOut">
              <a:rPr lang="en-IN" smtClean="0"/>
              <a:t>10-05-2023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7CC99-8AEC-76C3-E3E9-5FC1017C2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D2382-2A12-8AA9-4739-8B21D9A30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31D9F-4A5D-4868-AD18-F8A9574F1B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8908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4C926-8E82-7258-B471-ABD54716ED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2DECB8-B208-D5D8-3574-F340572EE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377914-3CDC-4C12-40D2-B39CBC4A1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97DF-1CD0-4139-AF42-C77B972945B4}" type="datetimeFigureOut">
              <a:rPr lang="en-IN" smtClean="0"/>
              <a:t>10-05-2023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157DC-9DEC-B61A-1C88-30C06E662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7398B2-655D-3BB2-2ADB-1C929D7CC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31D9F-4A5D-4868-AD18-F8A9574F1B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247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F6835B-85C3-5725-5A64-0FDA5F0CB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FD6FCA-3501-DA54-DE3D-11EDEE1E1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025F1-A1F8-B2D0-8517-F7B1CD87EE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197DF-1CD0-4139-AF42-C77B972945B4}" type="datetimeFigureOut">
              <a:rPr lang="en-IN" smtClean="0"/>
              <a:t>10-05-2023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E7210-7ACB-E3B5-848D-62F41699F9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84576F-6E7C-8F6D-F1CC-9C2688F50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31D9F-4A5D-4868-AD18-F8A9574F1B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11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25"/>
          <p:cNvGrpSpPr/>
          <p:nvPr/>
        </p:nvGrpSpPr>
        <p:grpSpPr>
          <a:xfrm>
            <a:off x="0" y="-152400"/>
            <a:ext cx="12288415" cy="7010400"/>
            <a:chOff x="0" y="0"/>
            <a:chExt cx="9143998" cy="5143499"/>
          </a:xfrm>
        </p:grpSpPr>
        <p:pic>
          <p:nvPicPr>
            <p:cNvPr id="130" name="Google Shape;130;p2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074824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5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5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5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5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5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25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25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25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25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25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" name="Google Shape;145;p25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6" name="Google Shape;146;p25"/>
          <p:cNvSpPr txBox="1"/>
          <p:nvPr/>
        </p:nvSpPr>
        <p:spPr>
          <a:xfrm>
            <a:off x="5696657" y="3145501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/>
            <a:r>
              <a:rPr lang="en-US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REFERENCE IMAGES </a:t>
            </a:r>
            <a:endParaRPr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51;p26">
            <a:extLst>
              <a:ext uri="{FF2B5EF4-FFF2-40B4-BE49-F238E27FC236}">
                <a16:creationId xmlns:a16="http://schemas.microsoft.com/office/drawing/2014/main" id="{334F7A32-5071-0F7E-7427-9B5CD0C51F4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1111" y="6494591"/>
            <a:ext cx="12203111" cy="3929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52;p26">
            <a:extLst>
              <a:ext uri="{FF2B5EF4-FFF2-40B4-BE49-F238E27FC236}">
                <a16:creationId xmlns:a16="http://schemas.microsoft.com/office/drawing/2014/main" id="{A55991E6-F7AF-7EAF-424D-2F93736F691D}"/>
              </a:ext>
            </a:extLst>
          </p:cNvPr>
          <p:cNvSpPr txBox="1"/>
          <p:nvPr/>
        </p:nvSpPr>
        <p:spPr>
          <a:xfrm>
            <a:off x="228600" y="6600878"/>
            <a:ext cx="1364252" cy="257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75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0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http://www.themediaant.com/</a:t>
            </a:r>
            <a:endParaRPr sz="7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2700" marR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endParaRPr sz="7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3B141AF-3B5A-1513-2AC0-CC7E57164E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09"/>
          <a:stretch/>
        </p:blipFill>
        <p:spPr>
          <a:xfrm>
            <a:off x="2437658" y="885863"/>
            <a:ext cx="7939550" cy="5086274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96F1E6C-0217-F93E-1BBA-A47DFBF11F20}"/>
              </a:ext>
            </a:extLst>
          </p:cNvPr>
          <p:cNvSpPr/>
          <p:nvPr/>
        </p:nvSpPr>
        <p:spPr>
          <a:xfrm>
            <a:off x="910726" y="372255"/>
            <a:ext cx="1111830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KALYAN STATION –  PLATFORM NO1 TICKET COUNTER </a:t>
            </a:r>
            <a:endParaRPr lang="en-IN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0739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B2347-8DF9-FA00-1D7F-3724583C7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440" y="242887"/>
            <a:ext cx="10515600" cy="327026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WAITING AREA – OUTSTATION TRAINS </a:t>
            </a:r>
            <a:endParaRPr lang="en-IN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66A384-F6B9-AA1C-E8E1-66F87B040897}"/>
              </a:ext>
            </a:extLst>
          </p:cNvPr>
          <p:cNvSpPr txBox="1"/>
          <p:nvPr/>
        </p:nvSpPr>
        <p:spPr>
          <a:xfrm>
            <a:off x="3135085" y="40640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WAITING AREA – OUTSTATION TRAINS </a:t>
            </a:r>
            <a:endParaRPr lang="en-IN" dirty="0"/>
          </a:p>
        </p:txBody>
      </p:sp>
      <p:pic>
        <p:nvPicPr>
          <p:cNvPr id="3" name="Google Shape;151;p26">
            <a:extLst>
              <a:ext uri="{FF2B5EF4-FFF2-40B4-BE49-F238E27FC236}">
                <a16:creationId xmlns:a16="http://schemas.microsoft.com/office/drawing/2014/main" id="{053CE466-48C1-D06C-4D62-D29DB72B3C3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1111" y="6494591"/>
            <a:ext cx="12203111" cy="39290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52;p26">
            <a:extLst>
              <a:ext uri="{FF2B5EF4-FFF2-40B4-BE49-F238E27FC236}">
                <a16:creationId xmlns:a16="http://schemas.microsoft.com/office/drawing/2014/main" id="{7766E894-642E-7FDC-9CE0-FDAD952A3B61}"/>
              </a:ext>
            </a:extLst>
          </p:cNvPr>
          <p:cNvSpPr txBox="1"/>
          <p:nvPr/>
        </p:nvSpPr>
        <p:spPr>
          <a:xfrm>
            <a:off x="228600" y="6600878"/>
            <a:ext cx="1364252" cy="257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75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0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http://www.themediaant.com/</a:t>
            </a:r>
            <a:endParaRPr sz="7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2700" marR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endParaRPr sz="7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009964-46C1-37E4-1CE5-2586EEB935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541" y="1065416"/>
            <a:ext cx="7775088" cy="498091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FE6F941-22BC-B647-CA22-ACCC28234156}"/>
              </a:ext>
            </a:extLst>
          </p:cNvPr>
          <p:cNvSpPr/>
          <p:nvPr/>
        </p:nvSpPr>
        <p:spPr>
          <a:xfrm>
            <a:off x="1536611" y="371841"/>
            <a:ext cx="911877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KALYAN STATION – FOOTOVER BRIDGE </a:t>
            </a:r>
            <a:endParaRPr lang="en-IN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0657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96475" y="183594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1" name="Google Shape;191;p30"/>
          <p:cNvGrpSpPr/>
          <p:nvPr/>
        </p:nvGrpSpPr>
        <p:grpSpPr>
          <a:xfrm>
            <a:off x="9010652" y="5129215"/>
            <a:ext cx="1657349" cy="871537"/>
            <a:chOff x="7486650" y="4271962"/>
            <a:chExt cx="1657349" cy="871537"/>
          </a:xfrm>
        </p:grpSpPr>
        <p:pic>
          <p:nvPicPr>
            <p:cNvPr id="192" name="Google Shape;192;p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" name="Google Shape;193;p3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4" name="Google Shape;194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24803" y="262175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45684" y="2228853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324350" y="3600453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267700" y="4000503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945481" y="3521871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456758" y="2753919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0" name="Google Shape;200;p30"/>
          <p:cNvGrpSpPr/>
          <p:nvPr/>
        </p:nvGrpSpPr>
        <p:grpSpPr>
          <a:xfrm>
            <a:off x="1524003" y="2257426"/>
            <a:ext cx="6050679" cy="3743324"/>
            <a:chOff x="0" y="1400175"/>
            <a:chExt cx="6050679" cy="3743324"/>
          </a:xfrm>
        </p:grpSpPr>
        <p:pic>
          <p:nvPicPr>
            <p:cNvPr id="201" name="Google Shape;201;p30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30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Google Shape;203;p30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4" name="Google Shape;204;p30"/>
          <p:cNvSpPr txBox="1"/>
          <p:nvPr/>
        </p:nvSpPr>
        <p:spPr>
          <a:xfrm>
            <a:off x="5554639" y="2893232"/>
            <a:ext cx="1082700" cy="89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indent="-215900">
              <a:lnSpc>
                <a:spcPct val="118800"/>
              </a:lnSpc>
            </a:pPr>
            <a:r>
              <a:rPr lang="en" sz="2400" b="1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42</Words>
  <Application>Microsoft Office PowerPoint</Application>
  <PresentationFormat>Widescreen</PresentationFormat>
  <Paragraphs>8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WAITING AREA – OUTSTATION TRAINS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 ENMAIN ENTRY – BACK T – BACK TO BACK SCREEN</dc:title>
  <dc:creator>TMA</dc:creator>
  <cp:lastModifiedBy>13102</cp:lastModifiedBy>
  <cp:revision>4</cp:revision>
  <dcterms:created xsi:type="dcterms:W3CDTF">2023-05-09T11:56:36Z</dcterms:created>
  <dcterms:modified xsi:type="dcterms:W3CDTF">2023-05-10T05:56:45Z</dcterms:modified>
</cp:coreProperties>
</file>