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5F8F5-D737-456A-8539-EE341357CE9F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136A7-08F3-4EE7-9811-548F5E7132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9940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385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8873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0865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4123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721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518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f097913144_2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g1f097913144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05FB4-B55E-470F-7952-359590ADC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6BCD93-5965-7C02-5060-949976173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E0C0E-29C6-DAE3-745F-844E81787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80CFD-F22F-3B78-4D53-F1F128804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E9E15-2025-AEE0-C746-C87C44CF4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08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6E59B-40D4-4701-3CC9-27D43106B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A54F5-2225-DBCA-390F-2E4EE9B27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0B486-6F05-4088-315C-9803CB87B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29064-2076-1AE4-694E-3A7365AC0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CCC83-4887-04DF-D94A-1C46D1E1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855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F4D5C-3A9E-8756-A4A7-59B50A715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63BE7-D7A1-F459-4FC0-CC8D77AAF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1CF2C-990B-2223-83E9-345748B53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6CE7F-7CBA-51B0-15AF-6FD8F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7D11D-9861-2C6D-8166-FD048680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68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5C39D-3588-7ED8-1EF5-6EEA73026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7A1F6-5C39-54A6-AF0D-3B5D2EE21C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F8ED4-EC8F-B2A9-909E-AAEB1AC66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F0731-D9BB-387A-D513-27555B884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9C0856-9018-44F9-FB94-43F6CD99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16B63-7B95-43FB-5297-EA52EF0F1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125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0FFA4-76A1-0FD5-4F4D-625193963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F6138-120E-60FC-E495-A23DE406A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C4CC5B-C222-EDC9-AE37-ACB76E4B7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C3E44-85D1-1688-A32D-82A2E8A20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5B6B4F-1F35-245A-ADAC-DCE756D37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453DFB-B843-5C1F-04E3-E09D75EE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DD7A03-C048-B170-7626-9329897C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94E905-8179-209B-7A5F-660895BCA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626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2E31A-23E2-390C-5046-8B404AE85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5B562-0F4D-CE9C-B40F-5E29018D7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8F3D0-455C-5498-113B-E5E2C135E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C403BC-B0A0-6E83-1690-A1AFA400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7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2FBAD1-C8A4-0E28-3BE7-4DF3B0F8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6A9043-756C-268C-0E57-5FD91F1E9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63D89-61E5-F730-4877-D8DCC7E2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66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4863-B818-70D9-227F-77483D9F8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F745C-785E-081C-1205-B3C262BDC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C3E23-8A22-DE38-9B86-2132FAEE6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CF0FB-154D-F178-7531-C667A51D0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AC171-944A-7AE3-0129-CDE83F47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A53A7-994D-FE4C-2482-893FB4F1A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889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3208E-7F44-3512-8253-FE65D24C3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E062D9-3CE8-607A-E125-1FBBBA479E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41AD8-F44C-8FA1-F9B0-504C9B416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C0334-E61C-4178-BFBF-7B1545726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C8682-C5F1-D174-A22E-54FCDD48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049A7-9922-77FB-A683-BDF69A86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474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9290-D0D4-C7D7-0B32-DB5D2DA0F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BC5F37-F14A-C4D6-CCE0-F094106F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1D818-EE11-D14D-BA61-2D58B4A8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A908C-B465-0243-69E2-EF4D3CFAD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0F2BB-A166-1CB2-0669-D4638DE85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59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B764B7-C427-6075-CFE5-5E7433A2F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9ECAB-8441-ABEC-39B6-E9B4FBB73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EC709-90E9-B292-3426-406B236A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B9148-B766-C510-CC91-CECF9BA43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B8242-D6E5-BF63-B5E5-6248315C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199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EA194B-003A-FD92-D8F5-01E53121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BDE33-5E32-5C90-E2E1-BB4BFBA54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91D98-17A0-3E4B-0CA5-51750AE22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046A5-B045-4313-B88F-87B73F9286B8}" type="datetimeFigureOut">
              <a:rPr lang="en-IN" smtClean="0"/>
              <a:t>24-05-2023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2C992-56B1-C883-2B48-4F6146642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1986D-13E4-11F0-28A0-5444C72D4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2D49C-A0F0-4818-AA5D-F4982BCDA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137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hyperlink" Target="http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hyperlink" Target="http://www.themediaant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hyperlink" Target="http://www.themediaant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hyperlink" Target="http://www.themediaan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hyperlink" Target="http://www.themediaant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hyperlink" Target="http://www.themediaant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hyperlink" Target="http://www.themediaant.com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5CA8D-18EF-EF6B-C80F-08F870E83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F75B5-1B7D-8146-5D50-9F027F6958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4" name="Google Shape;129;p25">
            <a:extLst>
              <a:ext uri="{FF2B5EF4-FFF2-40B4-BE49-F238E27FC236}">
                <a16:creationId xmlns:a16="http://schemas.microsoft.com/office/drawing/2014/main" id="{7D2D0406-A1DA-226D-2C8E-8855619D1058}"/>
              </a:ext>
            </a:extLst>
          </p:cNvPr>
          <p:cNvGrpSpPr/>
          <p:nvPr/>
        </p:nvGrpSpPr>
        <p:grpSpPr>
          <a:xfrm>
            <a:off x="-1" y="0"/>
            <a:ext cx="12316409" cy="6858000"/>
            <a:chOff x="0" y="0"/>
            <a:chExt cx="9143998" cy="5143499"/>
          </a:xfrm>
        </p:grpSpPr>
        <p:pic>
          <p:nvPicPr>
            <p:cNvPr id="5" name="Google Shape;130;p25">
              <a:extLst>
                <a:ext uri="{FF2B5EF4-FFF2-40B4-BE49-F238E27FC236}">
                  <a16:creationId xmlns:a16="http://schemas.microsoft.com/office/drawing/2014/main" id="{404097B4-2072-D3B9-B1F7-DF42AB40DCD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9074824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31;p25">
              <a:extLst>
                <a:ext uri="{FF2B5EF4-FFF2-40B4-BE49-F238E27FC236}">
                  <a16:creationId xmlns:a16="http://schemas.microsoft.com/office/drawing/2014/main" id="{A9AC5526-1B00-A3F4-EEA9-F371DFE0CDD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32;p25">
              <a:extLst>
                <a:ext uri="{FF2B5EF4-FFF2-40B4-BE49-F238E27FC236}">
                  <a16:creationId xmlns:a16="http://schemas.microsoft.com/office/drawing/2014/main" id="{3E56BA53-019B-3CF1-EE54-E6C277AB9B9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133;p25">
              <a:extLst>
                <a:ext uri="{FF2B5EF4-FFF2-40B4-BE49-F238E27FC236}">
                  <a16:creationId xmlns:a16="http://schemas.microsoft.com/office/drawing/2014/main" id="{3C325B4C-49ED-F1B2-9F37-A2ACA575F45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34;p25">
              <a:extLst>
                <a:ext uri="{FF2B5EF4-FFF2-40B4-BE49-F238E27FC236}">
                  <a16:creationId xmlns:a16="http://schemas.microsoft.com/office/drawing/2014/main" id="{C588967F-7AED-8EB8-8D13-C447711EFF9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35;p25">
              <a:extLst>
                <a:ext uri="{FF2B5EF4-FFF2-40B4-BE49-F238E27FC236}">
                  <a16:creationId xmlns:a16="http://schemas.microsoft.com/office/drawing/2014/main" id="{44361FB7-F456-C21D-97A0-082ACD2F85C9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36;p25">
              <a:extLst>
                <a:ext uri="{FF2B5EF4-FFF2-40B4-BE49-F238E27FC236}">
                  <a16:creationId xmlns:a16="http://schemas.microsoft.com/office/drawing/2014/main" id="{29FD6412-C370-499F-288B-110A41454E7D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37;p25">
              <a:extLst>
                <a:ext uri="{FF2B5EF4-FFF2-40B4-BE49-F238E27FC236}">
                  <a16:creationId xmlns:a16="http://schemas.microsoft.com/office/drawing/2014/main" id="{96E11483-911B-56F1-F8BC-7753D3858364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8;p25">
              <a:extLst>
                <a:ext uri="{FF2B5EF4-FFF2-40B4-BE49-F238E27FC236}">
                  <a16:creationId xmlns:a16="http://schemas.microsoft.com/office/drawing/2014/main" id="{E6ED3C89-877F-8C13-46E1-D88758851171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39;p25">
              <a:extLst>
                <a:ext uri="{FF2B5EF4-FFF2-40B4-BE49-F238E27FC236}">
                  <a16:creationId xmlns:a16="http://schemas.microsoft.com/office/drawing/2014/main" id="{41B51F5B-F283-43E1-EBE1-72C2EBC45259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40;p25">
              <a:extLst>
                <a:ext uri="{FF2B5EF4-FFF2-40B4-BE49-F238E27FC236}">
                  <a16:creationId xmlns:a16="http://schemas.microsoft.com/office/drawing/2014/main" id="{CF70D6BD-E3A8-FC75-74B9-CB2EA07F01F6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41;p25">
              <a:extLst>
                <a:ext uri="{FF2B5EF4-FFF2-40B4-BE49-F238E27FC236}">
                  <a16:creationId xmlns:a16="http://schemas.microsoft.com/office/drawing/2014/main" id="{0D6367E8-B567-32CB-C63F-8B3B8A405373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42;p25">
              <a:extLst>
                <a:ext uri="{FF2B5EF4-FFF2-40B4-BE49-F238E27FC236}">
                  <a16:creationId xmlns:a16="http://schemas.microsoft.com/office/drawing/2014/main" id="{CB408449-8ABE-D1B5-9922-CA63B2D4D3FE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43;p25">
              <a:extLst>
                <a:ext uri="{FF2B5EF4-FFF2-40B4-BE49-F238E27FC236}">
                  <a16:creationId xmlns:a16="http://schemas.microsoft.com/office/drawing/2014/main" id="{9946FEB0-55EA-BD89-C2C5-9C2BBD40D3FB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44;p25">
              <a:extLst>
                <a:ext uri="{FF2B5EF4-FFF2-40B4-BE49-F238E27FC236}">
                  <a16:creationId xmlns:a16="http://schemas.microsoft.com/office/drawing/2014/main" id="{B0A64C24-F6BD-93B1-D707-A2A4642F4589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45;p25">
              <a:extLst>
                <a:ext uri="{FF2B5EF4-FFF2-40B4-BE49-F238E27FC236}">
                  <a16:creationId xmlns:a16="http://schemas.microsoft.com/office/drawing/2014/main" id="{A761C0CA-72E5-34E0-3237-0EB8BB4212B6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BE2DA83-53EB-A673-EFA5-B6D3A06195B7}"/>
              </a:ext>
            </a:extLst>
          </p:cNvPr>
          <p:cNvSpPr txBox="1"/>
          <p:nvPr/>
        </p:nvSpPr>
        <p:spPr>
          <a:xfrm>
            <a:off x="5559659" y="3153533"/>
            <a:ext cx="36296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</a:rPr>
              <a:t>REFERENCE IMAGES </a:t>
            </a:r>
            <a:endParaRPr lang="en-IN" sz="2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479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334128"/>
            <a:ext cx="12192000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73601" y="6515170"/>
            <a:ext cx="1819200" cy="35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00" rIns="0" bIns="0" anchor="t" anchorCtr="0">
            <a:spAutoFit/>
          </a:bodyPr>
          <a:lstStyle/>
          <a:p>
            <a:pPr marL="16933">
              <a:buClr>
                <a:srgbClr val="000000"/>
              </a:buClr>
              <a:buSzPts val="800"/>
            </a:pPr>
            <a:r>
              <a:rPr lang="en" sz="1067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933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6933">
              <a:spcBef>
                <a:spcPts val="267"/>
              </a:spcBef>
              <a:buClr>
                <a:srgbClr val="000000"/>
              </a:buClr>
              <a:buSzPts val="700"/>
            </a:pPr>
            <a:endParaRPr sz="93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FF87F8-5D90-61B1-4FB5-48EBBCF86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695" y="756176"/>
            <a:ext cx="11305321" cy="53456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715148-FD5C-E7F5-5730-ABCF446D8968}"/>
              </a:ext>
            </a:extLst>
          </p:cNvPr>
          <p:cNvSpPr txBox="1"/>
          <p:nvPr/>
        </p:nvSpPr>
        <p:spPr>
          <a:xfrm>
            <a:off x="4582160" y="92984"/>
            <a:ext cx="712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FULL TRAIN BRANDING </a:t>
            </a:r>
            <a:endParaRPr lang="en-IN" sz="2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334128"/>
            <a:ext cx="12192000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73601" y="6515170"/>
            <a:ext cx="1819200" cy="35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00" rIns="0" bIns="0" anchor="t" anchorCtr="0">
            <a:spAutoFit/>
          </a:bodyPr>
          <a:lstStyle/>
          <a:p>
            <a:pPr marL="16933">
              <a:buClr>
                <a:srgbClr val="000000"/>
              </a:buClr>
              <a:buSzPts val="800"/>
            </a:pPr>
            <a:r>
              <a:rPr lang="en" sz="1067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933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6933">
              <a:spcBef>
                <a:spcPts val="267"/>
              </a:spcBef>
              <a:buClr>
                <a:srgbClr val="000000"/>
              </a:buClr>
              <a:buSzPts val="700"/>
            </a:pPr>
            <a:endParaRPr sz="93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52314E-F90D-0EA2-C9F1-E60A60060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944" y="1876988"/>
            <a:ext cx="8039671" cy="32944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1DCA85-60D8-0028-16A2-1BCA762F0136}"/>
              </a:ext>
            </a:extLst>
          </p:cNvPr>
          <p:cNvSpPr txBox="1"/>
          <p:nvPr/>
        </p:nvSpPr>
        <p:spPr>
          <a:xfrm>
            <a:off x="4714240" y="1080201"/>
            <a:ext cx="712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EXTERIOR TRAIN BRANDING </a:t>
            </a: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2346688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334128"/>
            <a:ext cx="12192000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73601" y="6515170"/>
            <a:ext cx="1819200" cy="35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00" rIns="0" bIns="0" anchor="t" anchorCtr="0">
            <a:spAutoFit/>
          </a:bodyPr>
          <a:lstStyle/>
          <a:p>
            <a:pPr marL="16933">
              <a:buClr>
                <a:srgbClr val="000000"/>
              </a:buClr>
              <a:buSzPts val="800"/>
            </a:pPr>
            <a:r>
              <a:rPr lang="en" sz="1067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933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6933">
              <a:spcBef>
                <a:spcPts val="267"/>
              </a:spcBef>
              <a:buClr>
                <a:srgbClr val="000000"/>
              </a:buClr>
              <a:buSzPts val="700"/>
            </a:pPr>
            <a:endParaRPr sz="93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F1AEAE-0D4C-9060-BB15-CCFA095F1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9119" y="1363885"/>
            <a:ext cx="6591441" cy="4425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AD247C-8387-1231-3DA7-C8B7362D44FC}"/>
              </a:ext>
            </a:extLst>
          </p:cNvPr>
          <p:cNvSpPr txBox="1"/>
          <p:nvPr/>
        </p:nvSpPr>
        <p:spPr>
          <a:xfrm>
            <a:off x="4500880" y="660496"/>
            <a:ext cx="712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INTERIOR TRAIN BRANDING </a:t>
            </a: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210431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334128"/>
            <a:ext cx="12192000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73601" y="6515170"/>
            <a:ext cx="1819200" cy="35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00" rIns="0" bIns="0" anchor="t" anchorCtr="0">
            <a:spAutoFit/>
          </a:bodyPr>
          <a:lstStyle/>
          <a:p>
            <a:pPr marL="16933">
              <a:buClr>
                <a:srgbClr val="000000"/>
              </a:buClr>
              <a:buSzPts val="800"/>
            </a:pPr>
            <a:r>
              <a:rPr lang="en" sz="1067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933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6933">
              <a:spcBef>
                <a:spcPts val="267"/>
              </a:spcBef>
              <a:buClr>
                <a:srgbClr val="000000"/>
              </a:buClr>
              <a:buSzPts val="700"/>
            </a:pPr>
            <a:endParaRPr sz="93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CDF3C0-6F9E-D451-AF2F-025AF53C3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2801" y="1918901"/>
            <a:ext cx="8574710" cy="33744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04E915-E49B-DF65-22B8-C9F587AC1837}"/>
              </a:ext>
            </a:extLst>
          </p:cNvPr>
          <p:cNvSpPr txBox="1"/>
          <p:nvPr/>
        </p:nvSpPr>
        <p:spPr>
          <a:xfrm>
            <a:off x="4714240" y="1080201"/>
            <a:ext cx="712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EXTERIOR TRAIN BRANDING </a:t>
            </a: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251627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334128"/>
            <a:ext cx="12192000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73601" y="6515170"/>
            <a:ext cx="1819200" cy="35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00" rIns="0" bIns="0" anchor="t" anchorCtr="0">
            <a:spAutoFit/>
          </a:bodyPr>
          <a:lstStyle/>
          <a:p>
            <a:pPr marL="16933">
              <a:buClr>
                <a:srgbClr val="000000"/>
              </a:buClr>
              <a:buSzPts val="800"/>
            </a:pPr>
            <a:r>
              <a:rPr lang="en" sz="1067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933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6933">
              <a:spcBef>
                <a:spcPts val="267"/>
              </a:spcBef>
              <a:buClr>
                <a:srgbClr val="000000"/>
              </a:buClr>
              <a:buSzPts val="700"/>
            </a:pPr>
            <a:endParaRPr sz="93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9A1CBE-48BA-6EF4-F18A-06B6C90FA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212" y="1494712"/>
            <a:ext cx="7185952" cy="31179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08873B-C236-829F-B5DA-E5AB1FBB2308}"/>
              </a:ext>
            </a:extLst>
          </p:cNvPr>
          <p:cNvSpPr txBox="1"/>
          <p:nvPr/>
        </p:nvSpPr>
        <p:spPr>
          <a:xfrm>
            <a:off x="4267200" y="856681"/>
            <a:ext cx="712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EXTERIOR TRAIN BRANDING </a:t>
            </a: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79101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334128"/>
            <a:ext cx="12192000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73601" y="6515170"/>
            <a:ext cx="1819200" cy="35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00" rIns="0" bIns="0" anchor="t" anchorCtr="0">
            <a:spAutoFit/>
          </a:bodyPr>
          <a:lstStyle/>
          <a:p>
            <a:pPr marL="16933">
              <a:buClr>
                <a:srgbClr val="000000"/>
              </a:buClr>
              <a:buSzPts val="800"/>
            </a:pPr>
            <a:r>
              <a:rPr lang="en" sz="1067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933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6933">
              <a:spcBef>
                <a:spcPts val="267"/>
              </a:spcBef>
              <a:buClr>
                <a:srgbClr val="000000"/>
              </a:buClr>
              <a:buSzPts val="700"/>
            </a:pPr>
            <a:endParaRPr sz="93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EF0B4F-DACB-4716-E0C0-231D005CF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688" y="1604604"/>
            <a:ext cx="9941850" cy="36487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2395D5-C950-9831-AA36-D1FE063B8250}"/>
              </a:ext>
            </a:extLst>
          </p:cNvPr>
          <p:cNvSpPr txBox="1"/>
          <p:nvPr/>
        </p:nvSpPr>
        <p:spPr>
          <a:xfrm>
            <a:off x="4104640" y="858955"/>
            <a:ext cx="712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EXTERIOR TRAIN BRANDING </a:t>
            </a: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281467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334128"/>
            <a:ext cx="12192000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73601" y="6515170"/>
            <a:ext cx="1819200" cy="35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00" rIns="0" bIns="0" anchor="t" anchorCtr="0">
            <a:spAutoFit/>
          </a:bodyPr>
          <a:lstStyle/>
          <a:p>
            <a:pPr marL="16933">
              <a:buClr>
                <a:srgbClr val="000000"/>
              </a:buClr>
              <a:buSzPts val="800"/>
            </a:pPr>
            <a:r>
              <a:rPr lang="en" sz="1067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933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6933">
              <a:spcBef>
                <a:spcPts val="267"/>
              </a:spcBef>
              <a:buClr>
                <a:srgbClr val="000000"/>
              </a:buClr>
              <a:buSzPts val="700"/>
            </a:pPr>
            <a:endParaRPr sz="933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10ACF-4D8F-3ED4-1B89-DA6994761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793" y="1647096"/>
            <a:ext cx="9632414" cy="38393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3A37F8-3CB7-C968-CF35-B438439B6B7C}"/>
              </a:ext>
            </a:extLst>
          </p:cNvPr>
          <p:cNvSpPr txBox="1"/>
          <p:nvPr/>
        </p:nvSpPr>
        <p:spPr>
          <a:xfrm>
            <a:off x="4622800" y="1007788"/>
            <a:ext cx="712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EXTERIOR TRAIN BRANDING </a:t>
            </a: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4186111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4"/>
            <a:ext cx="1028699" cy="12001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29"/>
          <p:cNvGrpSpPr/>
          <p:nvPr/>
        </p:nvGrpSpPr>
        <p:grpSpPr>
          <a:xfrm>
            <a:off x="9982201" y="5695952"/>
            <a:ext cx="2209799" cy="1162049"/>
            <a:chOff x="7486650" y="4271962"/>
            <a:chExt cx="1657349" cy="871537"/>
          </a:xfrm>
        </p:grpSpPr>
        <p:pic>
          <p:nvPicPr>
            <p:cNvPr id="191" name="Google Shape;191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2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3" name="Google Shape;193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2" y="2352675"/>
            <a:ext cx="1085849" cy="36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7" y="1828802"/>
            <a:ext cx="933449" cy="31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2"/>
            <a:ext cx="1428749" cy="46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2"/>
            <a:ext cx="1428749" cy="46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6"/>
            <a:ext cx="1038224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1" y="2528890"/>
            <a:ext cx="5614989" cy="43291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" name="Google Shape;199;p29"/>
          <p:cNvGrpSpPr/>
          <p:nvPr/>
        </p:nvGrpSpPr>
        <p:grpSpPr>
          <a:xfrm>
            <a:off x="2" y="1866901"/>
            <a:ext cx="8067572" cy="4991099"/>
            <a:chOff x="0" y="1400175"/>
            <a:chExt cx="6050679" cy="3743324"/>
          </a:xfrm>
        </p:grpSpPr>
        <p:pic>
          <p:nvPicPr>
            <p:cNvPr id="200" name="Google Shape;200;p2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3" name="Google Shape;203;p29"/>
          <p:cNvSpPr txBox="1"/>
          <p:nvPr/>
        </p:nvSpPr>
        <p:spPr>
          <a:xfrm>
            <a:off x="5365793" y="2616021"/>
            <a:ext cx="1443600" cy="1188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067" rIns="0" bIns="0" anchor="t" anchorCtr="0">
            <a:spAutoFit/>
          </a:bodyPr>
          <a:lstStyle/>
          <a:p>
            <a:pPr marL="304792" indent="-287859">
              <a:lnSpc>
                <a:spcPct val="118800"/>
              </a:lnSpc>
              <a:buClr>
                <a:srgbClr val="000000"/>
              </a:buClr>
              <a:buSzPts val="2400"/>
            </a:pPr>
            <a:r>
              <a:rPr lang="en" sz="3200" b="1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81</Words>
  <Application>Microsoft Office PowerPoint</Application>
  <PresentationFormat>Widescreen</PresentationFormat>
  <Paragraphs>16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2023-05-24T03:04:33Z</dcterms:created>
  <dcterms:modified xsi:type="dcterms:W3CDTF">2023-05-24T03:14:54Z</dcterms:modified>
</cp:coreProperties>
</file>