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70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" y="-4763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dirty="0">
                <a:solidFill>
                  <a:schemeClr val="bg1"/>
                </a:solidFill>
                <a:latin typeface="Outfit"/>
              </a:rPr>
              <a:t>Back Lit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AC7597-3EE8-F428-6A0E-4056EAA5B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1950"/>
            <a:ext cx="7307778" cy="411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63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831FC0-F18D-C998-1A5B-855C790AD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1950"/>
            <a:ext cx="7688778" cy="43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D9349F-1A8A-2455-2180-1894AE233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950"/>
            <a:ext cx="7155378" cy="40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1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3467</TotalTime>
  <Words>5</Words>
  <Application>Microsoft Office PowerPoint</Application>
  <PresentationFormat>On-screen Show (16:9)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38</cp:revision>
  <dcterms:created xsi:type="dcterms:W3CDTF">2022-12-23T06:02:50Z</dcterms:created>
  <dcterms:modified xsi:type="dcterms:W3CDTF">2023-06-02T12:47:31Z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