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8" r:id="rId3"/>
    <p:sldId id="269" r:id="rId4"/>
    <p:sldId id="270" r:id="rId5"/>
    <p:sldId id="271" r:id="rId6"/>
    <p:sldId id="272" r:id="rId7"/>
    <p:sldId id="267" r:id="rId8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854053" y="2322188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Back Lit Board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D908F-54E9-7D76-F8B1-5256B5FA7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4897"/>
            <a:ext cx="7265885" cy="40937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532DA-D4E1-A68A-6A9B-5531E8022874}"/>
              </a:ext>
            </a:extLst>
          </p:cNvPr>
          <p:cNvSpPr txBox="1"/>
          <p:nvPr/>
        </p:nvSpPr>
        <p:spPr>
          <a:xfrm>
            <a:off x="4463426" y="3562350"/>
            <a:ext cx="1931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T - 06</a:t>
            </a:r>
          </a:p>
        </p:txBody>
      </p:sp>
    </p:spTree>
    <p:extLst>
      <p:ext uri="{BB962C8B-B14F-4D97-AF65-F5344CB8AC3E}">
        <p14:creationId xmlns:p14="http://schemas.microsoft.com/office/powerpoint/2010/main" val="2062279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4B9493-7C16-0E4B-6596-53DD111F3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950"/>
            <a:ext cx="7002978" cy="39455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FDE24D-99E7-BBDF-CDDC-5C42A594DF23}"/>
              </a:ext>
            </a:extLst>
          </p:cNvPr>
          <p:cNvSpPr txBox="1"/>
          <p:nvPr/>
        </p:nvSpPr>
        <p:spPr>
          <a:xfrm>
            <a:off x="4339689" y="2952750"/>
            <a:ext cx="1969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- M - 05</a:t>
            </a:r>
          </a:p>
        </p:txBody>
      </p:sp>
    </p:spTree>
    <p:extLst>
      <p:ext uri="{BB962C8B-B14F-4D97-AF65-F5344CB8AC3E}">
        <p14:creationId xmlns:p14="http://schemas.microsoft.com/office/powerpoint/2010/main" val="352934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DB322B-D35A-1FCC-1177-580C51243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1950"/>
            <a:ext cx="7155378" cy="40314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376390-F3A1-D9CC-5446-07305A2B3355}"/>
              </a:ext>
            </a:extLst>
          </p:cNvPr>
          <p:cNvSpPr txBox="1"/>
          <p:nvPr/>
        </p:nvSpPr>
        <p:spPr>
          <a:xfrm>
            <a:off x="4034889" y="3028950"/>
            <a:ext cx="2009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M - 04</a:t>
            </a:r>
          </a:p>
        </p:txBody>
      </p:sp>
    </p:spTree>
    <p:extLst>
      <p:ext uri="{BB962C8B-B14F-4D97-AF65-F5344CB8AC3E}">
        <p14:creationId xmlns:p14="http://schemas.microsoft.com/office/powerpoint/2010/main" val="1061854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7F1C8-3401-CCD6-DFE1-2A28B113C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4562"/>
            <a:ext cx="7231578" cy="40743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9CC3D1-C17C-F462-DB14-1DB3C93F2B85}"/>
              </a:ext>
            </a:extLst>
          </p:cNvPr>
          <p:cNvSpPr txBox="1"/>
          <p:nvPr/>
        </p:nvSpPr>
        <p:spPr>
          <a:xfrm>
            <a:off x="4301589" y="3257550"/>
            <a:ext cx="204966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M – 01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47658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DB692-84F5-0FBA-799A-82107F88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1950"/>
            <a:ext cx="7463889" cy="42052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E533BD-7917-FDE5-0726-C1C3AA03F413}"/>
              </a:ext>
            </a:extLst>
          </p:cNvPr>
          <p:cNvSpPr txBox="1"/>
          <p:nvPr/>
        </p:nvSpPr>
        <p:spPr>
          <a:xfrm>
            <a:off x="4303444" y="3105150"/>
            <a:ext cx="2309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T-01, T-02</a:t>
            </a:r>
          </a:p>
        </p:txBody>
      </p:sp>
    </p:spTree>
    <p:extLst>
      <p:ext uri="{BB962C8B-B14F-4D97-AF65-F5344CB8AC3E}">
        <p14:creationId xmlns:p14="http://schemas.microsoft.com/office/powerpoint/2010/main" val="306521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3489</TotalTime>
  <Words>35</Words>
  <Application>Microsoft Office PowerPoint</Application>
  <PresentationFormat>On-screen Show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37</cp:revision>
  <dcterms:created xsi:type="dcterms:W3CDTF">2022-12-23T06:02:50Z</dcterms:created>
  <dcterms:modified xsi:type="dcterms:W3CDTF">2023-06-07T04:51:45Z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