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71" r:id="rId3"/>
    <p:sldId id="270" r:id="rId4"/>
    <p:sldId id="268" r:id="rId5"/>
    <p:sldId id="269" r:id="rId6"/>
    <p:sldId id="267" r:id="rId7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62550"/>
            <a:chOff x="0" y="0"/>
            <a:chExt cx="9144000" cy="51625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625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3854053" y="2322188"/>
            <a:ext cx="33528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IN" sz="2800" dirty="0">
                <a:solidFill>
                  <a:schemeClr val="bg1"/>
                </a:solidFill>
                <a:latin typeface="Outfit"/>
              </a:rPr>
              <a:t>Wall - Signage</a:t>
            </a:r>
            <a:endParaRPr lang="en-IN" sz="2800" i="0" dirty="0">
              <a:solidFill>
                <a:schemeClr val="bg1"/>
              </a:solidFill>
              <a:effectLst/>
              <a:latin typeface="Outfi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6B4FAE-500B-3D50-2C53-F9DD7BF0AC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48697"/>
            <a:ext cx="7536378" cy="42461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FDFC9E-AD1B-6883-91D2-621F90F5B344}"/>
              </a:ext>
            </a:extLst>
          </p:cNvPr>
          <p:cNvSpPr txBox="1"/>
          <p:nvPr/>
        </p:nvSpPr>
        <p:spPr>
          <a:xfrm>
            <a:off x="4267200" y="3105150"/>
            <a:ext cx="50037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600" b="1" dirty="0"/>
              <a:t>Site Code – ATR – 01 – Top(Flex), ATR – 02 – Top(Flex) </a:t>
            </a:r>
          </a:p>
        </p:txBody>
      </p:sp>
    </p:spTree>
    <p:extLst>
      <p:ext uri="{BB962C8B-B14F-4D97-AF65-F5344CB8AC3E}">
        <p14:creationId xmlns:p14="http://schemas.microsoft.com/office/powerpoint/2010/main" val="2820105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AD9674-6F78-93FD-8A11-F113598C7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911" y="438150"/>
            <a:ext cx="7460178" cy="42031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3AC9C03-0441-7068-0D0C-D0A3261F4640}"/>
              </a:ext>
            </a:extLst>
          </p:cNvPr>
          <p:cNvSpPr txBox="1"/>
          <p:nvPr/>
        </p:nvSpPr>
        <p:spPr>
          <a:xfrm>
            <a:off x="4267200" y="3105150"/>
            <a:ext cx="31620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600" b="1" dirty="0"/>
              <a:t>Site Code – ATR – 03 – Top(Flex)</a:t>
            </a:r>
          </a:p>
        </p:txBody>
      </p:sp>
    </p:spTree>
    <p:extLst>
      <p:ext uri="{BB962C8B-B14F-4D97-AF65-F5344CB8AC3E}">
        <p14:creationId xmlns:p14="http://schemas.microsoft.com/office/powerpoint/2010/main" val="3374611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537F87-5014-7DD6-B6DA-0298FAEBF2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5750"/>
            <a:ext cx="7079178" cy="39885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488C2C-79FC-3B70-B26E-7A833FA76DF5}"/>
              </a:ext>
            </a:extLst>
          </p:cNvPr>
          <p:cNvSpPr txBox="1"/>
          <p:nvPr/>
        </p:nvSpPr>
        <p:spPr>
          <a:xfrm>
            <a:off x="4501614" y="2952750"/>
            <a:ext cx="4642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600" b="1" dirty="0"/>
              <a:t>Site Code – ATR – 04 – Top(Flex), ATR – 08 – Top(Flex) </a:t>
            </a:r>
          </a:p>
        </p:txBody>
      </p:sp>
    </p:spTree>
    <p:extLst>
      <p:ext uri="{BB962C8B-B14F-4D97-AF65-F5344CB8AC3E}">
        <p14:creationId xmlns:p14="http://schemas.microsoft.com/office/powerpoint/2010/main" val="3901818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11A82DE-065A-2479-C949-356E7428F1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61950"/>
            <a:ext cx="7317509" cy="41227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ACADB1-56F6-DA9E-F2A8-BAADCA659093}"/>
              </a:ext>
            </a:extLst>
          </p:cNvPr>
          <p:cNvSpPr txBox="1"/>
          <p:nvPr/>
        </p:nvSpPr>
        <p:spPr>
          <a:xfrm>
            <a:off x="4244541" y="3105150"/>
            <a:ext cx="46423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600" b="1" dirty="0"/>
              <a:t>Site Code – ATR – 05,06,07 – Top(Flex)</a:t>
            </a:r>
          </a:p>
        </p:txBody>
      </p:sp>
    </p:spTree>
    <p:extLst>
      <p:ext uri="{BB962C8B-B14F-4D97-AF65-F5344CB8AC3E}">
        <p14:creationId xmlns:p14="http://schemas.microsoft.com/office/powerpoint/2010/main" val="4259041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3433</TotalTime>
  <Words>65</Words>
  <Application>Microsoft Office PowerPoint</Application>
  <PresentationFormat>On-screen Show (16:9)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Outfit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36</cp:revision>
  <dcterms:created xsi:type="dcterms:W3CDTF">2022-12-23T06:02:50Z</dcterms:created>
  <dcterms:modified xsi:type="dcterms:W3CDTF">2023-06-07T05:24:03Z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