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69" r:id="rId4"/>
    <p:sldId id="270" r:id="rId5"/>
    <p:sldId id="267" r:id="rId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62550"/>
            <a:chOff x="0" y="0"/>
            <a:chExt cx="9144000" cy="5162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6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854053" y="2322188"/>
            <a:ext cx="33528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IN" sz="2800">
                <a:solidFill>
                  <a:schemeClr val="bg1"/>
                </a:solidFill>
                <a:latin typeface="Outfit"/>
              </a:rPr>
              <a:t>Back Lit Board </a:t>
            </a:r>
            <a:r>
              <a:rPr lang="en-IN" sz="2800" dirty="0">
                <a:solidFill>
                  <a:schemeClr val="bg1"/>
                </a:solidFill>
                <a:latin typeface="Outfit"/>
              </a:rPr>
              <a:t>Branding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A6E05-8A97-73BF-EDD7-95FE48CB6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1" y="438150"/>
            <a:ext cx="7079178" cy="398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8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325C5-D9D6-5F66-1DD0-840AE1015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1" y="448697"/>
            <a:ext cx="7536378" cy="424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1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F3850E-D2BE-A923-7C38-02288F4BC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91629"/>
            <a:ext cx="7383978" cy="416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53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3892</TotalTime>
  <Words>6</Words>
  <Application>Microsoft Office PowerPoint</Application>
  <PresentationFormat>On-screen Show (16:9)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39</cp:revision>
  <dcterms:created xsi:type="dcterms:W3CDTF">2022-12-23T06:02:50Z</dcterms:created>
  <dcterms:modified xsi:type="dcterms:W3CDTF">2023-06-07T11:34:50Z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